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1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C7DF51-45C2-4D7F-A854-76D845C5E06A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D1403557-C5DF-47BA-B3AD-6A5552BDDFA3}">
      <dgm:prSet/>
      <dgm:spPr/>
      <dgm:t>
        <a:bodyPr/>
        <a:lstStyle/>
        <a:p>
          <a:pPr rtl="0"/>
          <a:r>
            <a:rPr lang="en-GB" smtClean="0"/>
            <a:t>Snow days……</a:t>
          </a:r>
          <a:endParaRPr lang="en-GB"/>
        </a:p>
      </dgm:t>
    </dgm:pt>
    <dgm:pt modelId="{2ECAACB5-797E-4CE2-879D-BDBB3591DBD9}" type="parTrans" cxnId="{10E7C0B5-33F1-45F7-9872-090606DDCA1F}">
      <dgm:prSet/>
      <dgm:spPr/>
      <dgm:t>
        <a:bodyPr/>
        <a:lstStyle/>
        <a:p>
          <a:endParaRPr lang="en-GB"/>
        </a:p>
      </dgm:t>
    </dgm:pt>
    <dgm:pt modelId="{8168C051-2A8C-4181-B832-9B07659E07FC}" type="sibTrans" cxnId="{10E7C0B5-33F1-45F7-9872-090606DDCA1F}">
      <dgm:prSet/>
      <dgm:spPr/>
      <dgm:t>
        <a:bodyPr/>
        <a:lstStyle/>
        <a:p>
          <a:endParaRPr lang="en-GB"/>
        </a:p>
      </dgm:t>
    </dgm:pt>
    <dgm:pt modelId="{A6570B5C-A528-4207-A1DF-498298EDB073}" type="pres">
      <dgm:prSet presAssocID="{A9C7DF51-45C2-4D7F-A854-76D845C5E0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AD80AA-4AAC-40C2-AAB8-CAFA20276136}" type="pres">
      <dgm:prSet presAssocID="{D1403557-C5DF-47BA-B3AD-6A5552BDDFA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4DBD51-FAAE-435B-AE48-156E285C084B}" type="presOf" srcId="{D1403557-C5DF-47BA-B3AD-6A5552BDDFA3}" destId="{4BAD80AA-4AAC-40C2-AAB8-CAFA20276136}" srcOrd="0" destOrd="0" presId="urn:microsoft.com/office/officeart/2005/8/layout/vList2"/>
    <dgm:cxn modelId="{10E7C0B5-33F1-45F7-9872-090606DDCA1F}" srcId="{A9C7DF51-45C2-4D7F-A854-76D845C5E06A}" destId="{D1403557-C5DF-47BA-B3AD-6A5552BDDFA3}" srcOrd="0" destOrd="0" parTransId="{2ECAACB5-797E-4CE2-879D-BDBB3591DBD9}" sibTransId="{8168C051-2A8C-4181-B832-9B07659E07FC}"/>
    <dgm:cxn modelId="{F0FC81E6-ABAD-46F5-8910-0D6BF70A8EB0}" type="presOf" srcId="{A9C7DF51-45C2-4D7F-A854-76D845C5E06A}" destId="{A6570B5C-A528-4207-A1DF-498298EDB073}" srcOrd="0" destOrd="0" presId="urn:microsoft.com/office/officeart/2005/8/layout/vList2"/>
    <dgm:cxn modelId="{C62FF0C4-1D19-458C-9911-0698BBAF3D26}" type="presParOf" srcId="{A6570B5C-A528-4207-A1DF-498298EDB073}" destId="{4BAD80AA-4AAC-40C2-AAB8-CAFA2027613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F75B615-5834-41AB-A929-E8E427DE9E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7B2F7934-48E0-456D-AA2D-FC7063B41C53}">
      <dgm:prSet/>
      <dgm:spPr/>
      <dgm:t>
        <a:bodyPr/>
        <a:lstStyle/>
        <a:p>
          <a:pPr rtl="0"/>
          <a:r>
            <a:rPr lang="en-GB" smtClean="0"/>
            <a:t>Interview somebody who remembers the winter of 1963 ?</a:t>
          </a:r>
          <a:endParaRPr lang="en-GB"/>
        </a:p>
      </dgm:t>
    </dgm:pt>
    <dgm:pt modelId="{E0BEC33F-A2D1-4DFA-B758-6D04588D2AC0}" type="parTrans" cxnId="{37261C1F-DB44-4A74-90FD-E303972F1F2C}">
      <dgm:prSet/>
      <dgm:spPr/>
      <dgm:t>
        <a:bodyPr/>
        <a:lstStyle/>
        <a:p>
          <a:endParaRPr lang="en-GB"/>
        </a:p>
      </dgm:t>
    </dgm:pt>
    <dgm:pt modelId="{E81C1B1D-E224-435C-9E8F-5DD787A26F99}" type="sibTrans" cxnId="{37261C1F-DB44-4A74-90FD-E303972F1F2C}">
      <dgm:prSet/>
      <dgm:spPr/>
      <dgm:t>
        <a:bodyPr/>
        <a:lstStyle/>
        <a:p>
          <a:endParaRPr lang="en-GB"/>
        </a:p>
      </dgm:t>
    </dgm:pt>
    <dgm:pt modelId="{3FAE346A-6DAB-46B4-A2E7-ABFADF9C8645}">
      <dgm:prSet/>
      <dgm:spPr/>
      <dgm:t>
        <a:bodyPr/>
        <a:lstStyle/>
        <a:p>
          <a:pPr rtl="0"/>
          <a:r>
            <a:rPr lang="en-GB" smtClean="0"/>
            <a:t>Record it on your phone or take notes</a:t>
          </a:r>
          <a:endParaRPr lang="en-GB"/>
        </a:p>
      </dgm:t>
    </dgm:pt>
    <dgm:pt modelId="{BA54094C-DD9E-4BEC-A67A-29F74AACD5B4}" type="parTrans" cxnId="{03AB3A89-6BB4-49DD-8908-1A42A4210FBD}">
      <dgm:prSet/>
      <dgm:spPr/>
      <dgm:t>
        <a:bodyPr/>
        <a:lstStyle/>
        <a:p>
          <a:endParaRPr lang="en-GB"/>
        </a:p>
      </dgm:t>
    </dgm:pt>
    <dgm:pt modelId="{D411D246-E8BD-4267-A714-57D62F1EE92A}" type="sibTrans" cxnId="{03AB3A89-6BB4-49DD-8908-1A42A4210FBD}">
      <dgm:prSet/>
      <dgm:spPr/>
      <dgm:t>
        <a:bodyPr/>
        <a:lstStyle/>
        <a:p>
          <a:endParaRPr lang="en-GB"/>
        </a:p>
      </dgm:t>
    </dgm:pt>
    <dgm:pt modelId="{77C2A8A8-869B-41D0-8702-99984178BFC4}">
      <dgm:prSet/>
      <dgm:spPr/>
      <dgm:t>
        <a:bodyPr/>
        <a:lstStyle/>
        <a:p>
          <a:pPr rtl="0"/>
          <a:r>
            <a:rPr lang="en-GB" smtClean="0"/>
            <a:t>Put together a comparison slideshow ?</a:t>
          </a:r>
          <a:endParaRPr lang="en-GB"/>
        </a:p>
      </dgm:t>
    </dgm:pt>
    <dgm:pt modelId="{4E21DD00-7FA4-427F-9B3C-A0C4927EA146}" type="parTrans" cxnId="{BADBBA10-06C4-4C10-9B20-9749ABB2395E}">
      <dgm:prSet/>
      <dgm:spPr/>
      <dgm:t>
        <a:bodyPr/>
        <a:lstStyle/>
        <a:p>
          <a:endParaRPr lang="en-GB"/>
        </a:p>
      </dgm:t>
    </dgm:pt>
    <dgm:pt modelId="{AEC5AC2C-6E1F-4980-BE10-8D573D34CC67}" type="sibTrans" cxnId="{BADBBA10-06C4-4C10-9B20-9749ABB2395E}">
      <dgm:prSet/>
      <dgm:spPr/>
      <dgm:t>
        <a:bodyPr/>
        <a:lstStyle/>
        <a:p>
          <a:endParaRPr lang="en-GB"/>
        </a:p>
      </dgm:t>
    </dgm:pt>
    <dgm:pt modelId="{6A30288A-C93D-41EC-8F5F-5917FDA7D2AF}" type="pres">
      <dgm:prSet presAssocID="{8F75B615-5834-41AB-A929-E8E427DE9E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D52B58-12A9-4DF5-88C1-F3F8FF1FB16F}" type="pres">
      <dgm:prSet presAssocID="{7B2F7934-48E0-456D-AA2D-FC7063B41C5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95002-5315-48BC-B67B-EE509B0ED0CD}" type="pres">
      <dgm:prSet presAssocID="{E81C1B1D-E224-435C-9E8F-5DD787A26F99}" presName="spacer" presStyleCnt="0"/>
      <dgm:spPr/>
    </dgm:pt>
    <dgm:pt modelId="{F674DECD-2999-4F1C-B423-E1619FD832A0}" type="pres">
      <dgm:prSet presAssocID="{3FAE346A-6DAB-46B4-A2E7-ABFADF9C864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672C0-43FA-486E-B005-A0BD5969F947}" type="pres">
      <dgm:prSet presAssocID="{D411D246-E8BD-4267-A714-57D62F1EE92A}" presName="spacer" presStyleCnt="0"/>
      <dgm:spPr/>
    </dgm:pt>
    <dgm:pt modelId="{70E971C9-E6A1-4CD9-A6E9-AD0A41ACF19D}" type="pres">
      <dgm:prSet presAssocID="{77C2A8A8-869B-41D0-8702-99984178BFC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DBBA10-06C4-4C10-9B20-9749ABB2395E}" srcId="{8F75B615-5834-41AB-A929-E8E427DE9E3B}" destId="{77C2A8A8-869B-41D0-8702-99984178BFC4}" srcOrd="2" destOrd="0" parTransId="{4E21DD00-7FA4-427F-9B3C-A0C4927EA146}" sibTransId="{AEC5AC2C-6E1F-4980-BE10-8D573D34CC67}"/>
    <dgm:cxn modelId="{37261C1F-DB44-4A74-90FD-E303972F1F2C}" srcId="{8F75B615-5834-41AB-A929-E8E427DE9E3B}" destId="{7B2F7934-48E0-456D-AA2D-FC7063B41C53}" srcOrd="0" destOrd="0" parTransId="{E0BEC33F-A2D1-4DFA-B758-6D04588D2AC0}" sibTransId="{E81C1B1D-E224-435C-9E8F-5DD787A26F99}"/>
    <dgm:cxn modelId="{D1294251-6D3B-4A0C-AC54-E50D2A604C46}" type="presOf" srcId="{8F75B615-5834-41AB-A929-E8E427DE9E3B}" destId="{6A30288A-C93D-41EC-8F5F-5917FDA7D2AF}" srcOrd="0" destOrd="0" presId="urn:microsoft.com/office/officeart/2005/8/layout/vList2"/>
    <dgm:cxn modelId="{87B500A7-B36E-4DA9-81BF-09BB6FDF45C2}" type="presOf" srcId="{7B2F7934-48E0-456D-AA2D-FC7063B41C53}" destId="{69D52B58-12A9-4DF5-88C1-F3F8FF1FB16F}" srcOrd="0" destOrd="0" presId="urn:microsoft.com/office/officeart/2005/8/layout/vList2"/>
    <dgm:cxn modelId="{B8364035-98E4-46DD-BF7A-43D4E19F16A7}" type="presOf" srcId="{3FAE346A-6DAB-46B4-A2E7-ABFADF9C8645}" destId="{F674DECD-2999-4F1C-B423-E1619FD832A0}" srcOrd="0" destOrd="0" presId="urn:microsoft.com/office/officeart/2005/8/layout/vList2"/>
    <dgm:cxn modelId="{ECFF3CBE-7A21-4AF7-BF53-0F2D022284E2}" type="presOf" srcId="{77C2A8A8-869B-41D0-8702-99984178BFC4}" destId="{70E971C9-E6A1-4CD9-A6E9-AD0A41ACF19D}" srcOrd="0" destOrd="0" presId="urn:microsoft.com/office/officeart/2005/8/layout/vList2"/>
    <dgm:cxn modelId="{03AB3A89-6BB4-49DD-8908-1A42A4210FBD}" srcId="{8F75B615-5834-41AB-A929-E8E427DE9E3B}" destId="{3FAE346A-6DAB-46B4-A2E7-ABFADF9C8645}" srcOrd="1" destOrd="0" parTransId="{BA54094C-DD9E-4BEC-A67A-29F74AACD5B4}" sibTransId="{D411D246-E8BD-4267-A714-57D62F1EE92A}"/>
    <dgm:cxn modelId="{B469C872-FF75-4B01-A94B-6D1479B5A826}" type="presParOf" srcId="{6A30288A-C93D-41EC-8F5F-5917FDA7D2AF}" destId="{69D52B58-12A9-4DF5-88C1-F3F8FF1FB16F}" srcOrd="0" destOrd="0" presId="urn:microsoft.com/office/officeart/2005/8/layout/vList2"/>
    <dgm:cxn modelId="{FD9B18B6-3D9C-4BB7-AB49-78D6D8E7ACD1}" type="presParOf" srcId="{6A30288A-C93D-41EC-8F5F-5917FDA7D2AF}" destId="{43095002-5315-48BC-B67B-EE509B0ED0CD}" srcOrd="1" destOrd="0" presId="urn:microsoft.com/office/officeart/2005/8/layout/vList2"/>
    <dgm:cxn modelId="{6F0636B9-80EF-4E1A-927C-EEBB3E8CF90B}" type="presParOf" srcId="{6A30288A-C93D-41EC-8F5F-5917FDA7D2AF}" destId="{F674DECD-2999-4F1C-B423-E1619FD832A0}" srcOrd="2" destOrd="0" presId="urn:microsoft.com/office/officeart/2005/8/layout/vList2"/>
    <dgm:cxn modelId="{D84D12DD-CCAC-4573-A044-F120CFA6368A}" type="presParOf" srcId="{6A30288A-C93D-41EC-8F5F-5917FDA7D2AF}" destId="{EEB672C0-43FA-486E-B005-A0BD5969F947}" srcOrd="3" destOrd="0" presId="urn:microsoft.com/office/officeart/2005/8/layout/vList2"/>
    <dgm:cxn modelId="{99941239-B5A6-4BB4-8E36-45C428747772}" type="presParOf" srcId="{6A30288A-C93D-41EC-8F5F-5917FDA7D2AF}" destId="{70E971C9-E6A1-4CD9-A6E9-AD0A41ACF1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0255EE8-55CF-4FAB-BFD6-34164CE7B15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6273384-D15F-4EC3-A311-B91E2CB8D1A3}">
      <dgm:prSet/>
      <dgm:spPr/>
      <dgm:t>
        <a:bodyPr/>
        <a:lstStyle/>
        <a:p>
          <a:pPr algn="ctr" rtl="0"/>
          <a:r>
            <a:rPr lang="en-GB" dirty="0" smtClean="0"/>
            <a:t>ENJOY THE CLIP </a:t>
          </a:r>
          <a:r>
            <a:rPr lang="en-GB" dirty="0" smtClean="0">
              <a:sym typeface="Wingdings" pitchFamily="2" charset="2"/>
            </a:rPr>
            <a:t></a:t>
          </a:r>
          <a:endParaRPr lang="en-GB" dirty="0"/>
        </a:p>
      </dgm:t>
    </dgm:pt>
    <dgm:pt modelId="{1A1907D1-3CA2-4DA9-BFE4-BF13247E5E19}" type="parTrans" cxnId="{E433A700-52A4-48B7-808C-1FDDF28251BC}">
      <dgm:prSet/>
      <dgm:spPr/>
      <dgm:t>
        <a:bodyPr/>
        <a:lstStyle/>
        <a:p>
          <a:endParaRPr lang="en-GB"/>
        </a:p>
      </dgm:t>
    </dgm:pt>
    <dgm:pt modelId="{036722DA-CA98-4139-B94E-FB603FEA88BF}" type="sibTrans" cxnId="{E433A700-52A4-48B7-808C-1FDDF28251BC}">
      <dgm:prSet/>
      <dgm:spPr/>
      <dgm:t>
        <a:bodyPr/>
        <a:lstStyle/>
        <a:p>
          <a:endParaRPr lang="en-GB"/>
        </a:p>
      </dgm:t>
    </dgm:pt>
    <dgm:pt modelId="{7CE1644E-A8A3-4C49-9358-C44DE700335E}" type="pres">
      <dgm:prSet presAssocID="{10255EE8-55CF-4FAB-BFD6-34164CE7B1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85996B-D9F6-4710-8ADE-E6217F1D1271}" type="pres">
      <dgm:prSet presAssocID="{76273384-D15F-4EC3-A311-B91E2CB8D1A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33A700-52A4-48B7-808C-1FDDF28251BC}" srcId="{10255EE8-55CF-4FAB-BFD6-34164CE7B158}" destId="{76273384-D15F-4EC3-A311-B91E2CB8D1A3}" srcOrd="0" destOrd="0" parTransId="{1A1907D1-3CA2-4DA9-BFE4-BF13247E5E19}" sibTransId="{036722DA-CA98-4139-B94E-FB603FEA88BF}"/>
    <dgm:cxn modelId="{ED247B8E-F25C-4D19-8710-4679E388405C}" type="presOf" srcId="{76273384-D15F-4EC3-A311-B91E2CB8D1A3}" destId="{DF85996B-D9F6-4710-8ADE-E6217F1D1271}" srcOrd="0" destOrd="0" presId="urn:microsoft.com/office/officeart/2005/8/layout/vList2"/>
    <dgm:cxn modelId="{16625B6E-5F52-4CED-8562-2DFB393528D5}" type="presOf" srcId="{10255EE8-55CF-4FAB-BFD6-34164CE7B158}" destId="{7CE1644E-A8A3-4C49-9358-C44DE700335E}" srcOrd="0" destOrd="0" presId="urn:microsoft.com/office/officeart/2005/8/layout/vList2"/>
    <dgm:cxn modelId="{0B7835EA-38DE-4508-AED7-E4F369A74C44}" type="presParOf" srcId="{7CE1644E-A8A3-4C49-9358-C44DE700335E}" destId="{DF85996B-D9F6-4710-8ADE-E6217F1D12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2F065F-DD3C-48B1-ABAF-4E04600D3AC8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AE29B5EE-11BE-4C4E-AF36-EC940E2CC515}">
      <dgm:prSet/>
      <dgm:spPr/>
      <dgm:t>
        <a:bodyPr/>
        <a:lstStyle/>
        <a:p>
          <a:pPr rtl="0"/>
          <a:r>
            <a:rPr lang="en-GB" dirty="0" smtClean="0"/>
            <a:t>L/Q: what will your memories be?</a:t>
          </a:r>
          <a:endParaRPr lang="en-GB" dirty="0"/>
        </a:p>
      </dgm:t>
    </dgm:pt>
    <dgm:pt modelId="{9B5040C7-AF44-4AEE-97D4-B26BC5FBFBA4}" type="parTrans" cxnId="{057AD299-5A57-4724-8604-8444FF566E53}">
      <dgm:prSet/>
      <dgm:spPr/>
      <dgm:t>
        <a:bodyPr/>
        <a:lstStyle/>
        <a:p>
          <a:endParaRPr lang="en-GB"/>
        </a:p>
      </dgm:t>
    </dgm:pt>
    <dgm:pt modelId="{C0B8229C-A978-4DB6-B725-1D93286ECF7E}" type="sibTrans" cxnId="{057AD299-5A57-4724-8604-8444FF566E53}">
      <dgm:prSet/>
      <dgm:spPr/>
      <dgm:t>
        <a:bodyPr/>
        <a:lstStyle/>
        <a:p>
          <a:endParaRPr lang="en-GB"/>
        </a:p>
      </dgm:t>
    </dgm:pt>
    <dgm:pt modelId="{BD0989F2-CF6D-4763-BB14-B27621937F5B}" type="pres">
      <dgm:prSet presAssocID="{052F065F-DD3C-48B1-ABAF-4E04600D3A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C114B1-A762-482C-A7D3-C56F6998CB1E}" type="pres">
      <dgm:prSet presAssocID="{AE29B5EE-11BE-4C4E-AF36-EC940E2CC51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7AD299-5A57-4724-8604-8444FF566E53}" srcId="{052F065F-DD3C-48B1-ABAF-4E04600D3AC8}" destId="{AE29B5EE-11BE-4C4E-AF36-EC940E2CC515}" srcOrd="0" destOrd="0" parTransId="{9B5040C7-AF44-4AEE-97D4-B26BC5FBFBA4}" sibTransId="{C0B8229C-A978-4DB6-B725-1D93286ECF7E}"/>
    <dgm:cxn modelId="{4F049C8E-E0CB-461D-97A6-33331293B255}" type="presOf" srcId="{AE29B5EE-11BE-4C4E-AF36-EC940E2CC515}" destId="{41C114B1-A762-482C-A7D3-C56F6998CB1E}" srcOrd="0" destOrd="0" presId="urn:microsoft.com/office/officeart/2005/8/layout/vList2"/>
    <dgm:cxn modelId="{09BFD724-4798-4A0F-93F3-5EE69FB46B46}" type="presOf" srcId="{052F065F-DD3C-48B1-ABAF-4E04600D3AC8}" destId="{BD0989F2-CF6D-4763-BB14-B27621937F5B}" srcOrd="0" destOrd="0" presId="urn:microsoft.com/office/officeart/2005/8/layout/vList2"/>
    <dgm:cxn modelId="{4F2B8964-2CFA-4308-A362-019FA698D48A}" type="presParOf" srcId="{BD0989F2-CF6D-4763-BB14-B27621937F5B}" destId="{41C114B1-A762-482C-A7D3-C56F6998CB1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6651BC-DCC5-4C5C-B6E7-945EB0057CD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DF882EFB-47E7-40F9-8EFB-77569017491E}">
      <dgm:prSet/>
      <dgm:spPr/>
      <dgm:t>
        <a:bodyPr/>
        <a:lstStyle/>
        <a:p>
          <a:pPr rtl="0"/>
          <a:r>
            <a:rPr lang="en-GB" smtClean="0"/>
            <a:t>Many of your relatives will remember the winter of 1963….</a:t>
          </a:r>
          <a:endParaRPr lang="en-GB"/>
        </a:p>
      </dgm:t>
    </dgm:pt>
    <dgm:pt modelId="{6FD65E73-92D2-4516-A27C-287518F2D428}" type="parTrans" cxnId="{99A2FFEE-C8C0-405E-A3E7-DD3985E78514}">
      <dgm:prSet/>
      <dgm:spPr/>
      <dgm:t>
        <a:bodyPr/>
        <a:lstStyle/>
        <a:p>
          <a:endParaRPr lang="en-GB"/>
        </a:p>
      </dgm:t>
    </dgm:pt>
    <dgm:pt modelId="{E3A850C0-38E4-42C7-912C-70E25D8481C3}" type="sibTrans" cxnId="{99A2FFEE-C8C0-405E-A3E7-DD3985E78514}">
      <dgm:prSet/>
      <dgm:spPr/>
      <dgm:t>
        <a:bodyPr/>
        <a:lstStyle/>
        <a:p>
          <a:endParaRPr lang="en-GB"/>
        </a:p>
      </dgm:t>
    </dgm:pt>
    <dgm:pt modelId="{46F49625-891F-4FFC-841B-1FC5409457C9}" type="pres">
      <dgm:prSet presAssocID="{DE6651BC-DCC5-4C5C-B6E7-945EB0057C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8E4A05-ADD8-441A-87E6-54113F927EEC}" type="pres">
      <dgm:prSet presAssocID="{DF882EFB-47E7-40F9-8EFB-77569017491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328770-16BD-4F9E-8CBD-396BAB9EC411}" type="presOf" srcId="{DF882EFB-47E7-40F9-8EFB-77569017491E}" destId="{B68E4A05-ADD8-441A-87E6-54113F927EEC}" srcOrd="0" destOrd="0" presId="urn:microsoft.com/office/officeart/2005/8/layout/vList2"/>
    <dgm:cxn modelId="{99A2FFEE-C8C0-405E-A3E7-DD3985E78514}" srcId="{DE6651BC-DCC5-4C5C-B6E7-945EB0057CD1}" destId="{DF882EFB-47E7-40F9-8EFB-77569017491E}" srcOrd="0" destOrd="0" parTransId="{6FD65E73-92D2-4516-A27C-287518F2D428}" sibTransId="{E3A850C0-38E4-42C7-912C-70E25D8481C3}"/>
    <dgm:cxn modelId="{0B6A0C24-8EFA-4281-B69C-4EA4D0F89D15}" type="presOf" srcId="{DE6651BC-DCC5-4C5C-B6E7-945EB0057CD1}" destId="{46F49625-891F-4FFC-841B-1FC5409457C9}" srcOrd="0" destOrd="0" presId="urn:microsoft.com/office/officeart/2005/8/layout/vList2"/>
    <dgm:cxn modelId="{3679EE40-FA13-42EC-8594-EC75B2384857}" type="presParOf" srcId="{46F49625-891F-4FFC-841B-1FC5409457C9}" destId="{B68E4A05-ADD8-441A-87E6-54113F927EE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4C095B-EB8D-4690-8847-C5665F75E8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91303A5E-4E1D-4C06-9E19-2D81EFDE0B8C}">
      <dgm:prSet/>
      <dgm:spPr/>
      <dgm:t>
        <a:bodyPr/>
        <a:lstStyle/>
        <a:p>
          <a:pPr rtl="0"/>
          <a:r>
            <a:rPr lang="en-GB" smtClean="0"/>
            <a:t>It was the worst winter in Great Britain of the 20</a:t>
          </a:r>
          <a:r>
            <a:rPr lang="en-GB" baseline="30000" smtClean="0"/>
            <a:t>th</a:t>
          </a:r>
          <a:r>
            <a:rPr lang="en-GB" smtClean="0"/>
            <a:t> Century.</a:t>
          </a:r>
          <a:endParaRPr lang="en-GB"/>
        </a:p>
      </dgm:t>
    </dgm:pt>
    <dgm:pt modelId="{7899FC3D-12F4-4A7E-A9B1-C8A14D7C84F0}" type="parTrans" cxnId="{D77F9422-3D6F-40FD-92DA-0B120F6D262E}">
      <dgm:prSet/>
      <dgm:spPr/>
      <dgm:t>
        <a:bodyPr/>
        <a:lstStyle/>
        <a:p>
          <a:endParaRPr lang="en-GB"/>
        </a:p>
      </dgm:t>
    </dgm:pt>
    <dgm:pt modelId="{5924A8F5-5D20-4DB7-94A5-979737DAA66A}" type="sibTrans" cxnId="{D77F9422-3D6F-40FD-92DA-0B120F6D262E}">
      <dgm:prSet/>
      <dgm:spPr/>
      <dgm:t>
        <a:bodyPr/>
        <a:lstStyle/>
        <a:p>
          <a:endParaRPr lang="en-GB"/>
        </a:p>
      </dgm:t>
    </dgm:pt>
    <dgm:pt modelId="{44FC18AC-1511-4471-8A63-F175FA79939E}" type="pres">
      <dgm:prSet presAssocID="{034C095B-EB8D-4690-8847-C5665F75E8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B757E9-DC4D-48D8-A391-97A9C0C43845}" type="pres">
      <dgm:prSet presAssocID="{91303A5E-4E1D-4C06-9E19-2D81EFDE0B8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729975-CB5A-4108-A4A8-ECE3C381E67F}" type="presOf" srcId="{91303A5E-4E1D-4C06-9E19-2D81EFDE0B8C}" destId="{E9B757E9-DC4D-48D8-A391-97A9C0C43845}" srcOrd="0" destOrd="0" presId="urn:microsoft.com/office/officeart/2005/8/layout/vList2"/>
    <dgm:cxn modelId="{D77F9422-3D6F-40FD-92DA-0B120F6D262E}" srcId="{034C095B-EB8D-4690-8847-C5665F75E831}" destId="{91303A5E-4E1D-4C06-9E19-2D81EFDE0B8C}" srcOrd="0" destOrd="0" parTransId="{7899FC3D-12F4-4A7E-A9B1-C8A14D7C84F0}" sibTransId="{5924A8F5-5D20-4DB7-94A5-979737DAA66A}"/>
    <dgm:cxn modelId="{9826528F-0AF6-41BF-9EC7-0F204C024171}" type="presOf" srcId="{034C095B-EB8D-4690-8847-C5665F75E831}" destId="{44FC18AC-1511-4471-8A63-F175FA79939E}" srcOrd="0" destOrd="0" presId="urn:microsoft.com/office/officeart/2005/8/layout/vList2"/>
    <dgm:cxn modelId="{E54364B5-CE0F-47A1-9D99-F18F5426CC93}" type="presParOf" srcId="{44FC18AC-1511-4471-8A63-F175FA79939E}" destId="{E9B757E9-DC4D-48D8-A391-97A9C0C4384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B27AB2-E71A-4630-8CB0-21179AFA42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0C6D2794-CF43-4613-8E78-69D5423AD60B}">
      <dgm:prSet/>
      <dgm:spPr/>
      <dgm:t>
        <a:bodyPr/>
        <a:lstStyle/>
        <a:p>
          <a:pPr rtl="0"/>
          <a:r>
            <a:rPr lang="en-GB" smtClean="0"/>
            <a:t>The short clip you are about to watch gives a glimpse into the past….</a:t>
          </a:r>
          <a:endParaRPr lang="en-GB"/>
        </a:p>
      </dgm:t>
    </dgm:pt>
    <dgm:pt modelId="{510DA526-8087-4E1B-9037-FDCD12DB6677}" type="parTrans" cxnId="{843CDCDE-C69C-4C55-9C74-4F74E806605C}">
      <dgm:prSet/>
      <dgm:spPr/>
      <dgm:t>
        <a:bodyPr/>
        <a:lstStyle/>
        <a:p>
          <a:endParaRPr lang="en-GB"/>
        </a:p>
      </dgm:t>
    </dgm:pt>
    <dgm:pt modelId="{8EE6B26F-E4F8-44F3-8F3F-EDB9ED9C1590}" type="sibTrans" cxnId="{843CDCDE-C69C-4C55-9C74-4F74E806605C}">
      <dgm:prSet/>
      <dgm:spPr/>
      <dgm:t>
        <a:bodyPr/>
        <a:lstStyle/>
        <a:p>
          <a:endParaRPr lang="en-GB"/>
        </a:p>
      </dgm:t>
    </dgm:pt>
    <dgm:pt modelId="{B0823DBD-8396-4D4E-8104-C31F822D811F}" type="pres">
      <dgm:prSet presAssocID="{98B27AB2-E71A-4630-8CB0-21179AFA42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BBEF5D-11AE-49E3-9BE3-EB534396ED18}" type="pres">
      <dgm:prSet presAssocID="{0C6D2794-CF43-4613-8E78-69D5423AD60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01D6BD-55DE-4A19-8F59-F27C21179ECB}" type="presOf" srcId="{0C6D2794-CF43-4613-8E78-69D5423AD60B}" destId="{1ABBEF5D-11AE-49E3-9BE3-EB534396ED18}" srcOrd="0" destOrd="0" presId="urn:microsoft.com/office/officeart/2005/8/layout/vList2"/>
    <dgm:cxn modelId="{B6ACAE52-FCCD-49FE-851F-78FF5D6439DE}" type="presOf" srcId="{98B27AB2-E71A-4630-8CB0-21179AFA42D6}" destId="{B0823DBD-8396-4D4E-8104-C31F822D811F}" srcOrd="0" destOrd="0" presId="urn:microsoft.com/office/officeart/2005/8/layout/vList2"/>
    <dgm:cxn modelId="{843CDCDE-C69C-4C55-9C74-4F74E806605C}" srcId="{98B27AB2-E71A-4630-8CB0-21179AFA42D6}" destId="{0C6D2794-CF43-4613-8E78-69D5423AD60B}" srcOrd="0" destOrd="0" parTransId="{510DA526-8087-4E1B-9037-FDCD12DB6677}" sibTransId="{8EE6B26F-E4F8-44F3-8F3F-EDB9ED9C1590}"/>
    <dgm:cxn modelId="{21D9010C-91FD-496F-A4DF-4D05B1317C24}" type="presParOf" srcId="{B0823DBD-8396-4D4E-8104-C31F822D811F}" destId="{1ABBEF5D-11AE-49E3-9BE3-EB534396ED1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D47E36-56F7-4492-853A-9B9E6474F1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C6E2B248-BB79-4F60-AFD1-48354720DD83}">
      <dgm:prSet/>
      <dgm:spPr/>
      <dgm:t>
        <a:bodyPr/>
        <a:lstStyle/>
        <a:p>
          <a:pPr rtl="0"/>
          <a:r>
            <a:rPr lang="en-GB" smtClean="0"/>
            <a:t>If you were making a similar film today about the recent weather conditions…</a:t>
          </a:r>
          <a:endParaRPr lang="en-GB"/>
        </a:p>
      </dgm:t>
    </dgm:pt>
    <dgm:pt modelId="{E4E975DC-499F-4EED-9586-6B82CBE68267}" type="parTrans" cxnId="{E4B3B648-3C84-454B-BAAC-D5B539913229}">
      <dgm:prSet/>
      <dgm:spPr/>
      <dgm:t>
        <a:bodyPr/>
        <a:lstStyle/>
        <a:p>
          <a:endParaRPr lang="en-GB"/>
        </a:p>
      </dgm:t>
    </dgm:pt>
    <dgm:pt modelId="{4FCF3DBC-73EB-4B50-BB00-7C1E8C5AD8D1}" type="sibTrans" cxnId="{E4B3B648-3C84-454B-BAAC-D5B539913229}">
      <dgm:prSet/>
      <dgm:spPr/>
      <dgm:t>
        <a:bodyPr/>
        <a:lstStyle/>
        <a:p>
          <a:endParaRPr lang="en-GB"/>
        </a:p>
      </dgm:t>
    </dgm:pt>
    <dgm:pt modelId="{87CCB65B-385F-492A-A9D8-B3859A84EE85}" type="pres">
      <dgm:prSet presAssocID="{A0D47E36-56F7-4492-853A-9B9E6474F1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3E4450-9028-48F1-B722-BBBADE6351F4}" type="pres">
      <dgm:prSet presAssocID="{C6E2B248-BB79-4F60-AFD1-48354720DD8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B3B648-3C84-454B-BAAC-D5B539913229}" srcId="{A0D47E36-56F7-4492-853A-9B9E6474F10B}" destId="{C6E2B248-BB79-4F60-AFD1-48354720DD83}" srcOrd="0" destOrd="0" parTransId="{E4E975DC-499F-4EED-9586-6B82CBE68267}" sibTransId="{4FCF3DBC-73EB-4B50-BB00-7C1E8C5AD8D1}"/>
    <dgm:cxn modelId="{1DD2DD6D-5E19-44D2-A536-ED8D45A77B0E}" type="presOf" srcId="{C6E2B248-BB79-4F60-AFD1-48354720DD83}" destId="{243E4450-9028-48F1-B722-BBBADE6351F4}" srcOrd="0" destOrd="0" presId="urn:microsoft.com/office/officeart/2005/8/layout/vList2"/>
    <dgm:cxn modelId="{EAE9630D-BE76-42B4-AC43-45739461D704}" type="presOf" srcId="{A0D47E36-56F7-4492-853A-9B9E6474F10B}" destId="{87CCB65B-385F-492A-A9D8-B3859A84EE85}" srcOrd="0" destOrd="0" presId="urn:microsoft.com/office/officeart/2005/8/layout/vList2"/>
    <dgm:cxn modelId="{2A4E2DAE-370F-48F4-8B9D-CDDE4B8B4799}" type="presParOf" srcId="{87CCB65B-385F-492A-A9D8-B3859A84EE85}" destId="{243E4450-9028-48F1-B722-BBBADE6351F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4F7122-2FF8-49C9-819A-C4BDF1914DF4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CE6A8CF-BFEE-463B-A0C9-07EA1771C962}">
      <dgm:prSet/>
      <dgm:spPr/>
      <dgm:t>
        <a:bodyPr/>
        <a:lstStyle/>
        <a:p>
          <a:pPr rtl="0"/>
          <a:r>
            <a:rPr lang="en-GB" dirty="0" smtClean="0"/>
            <a:t>What would you include?</a:t>
          </a:r>
          <a:endParaRPr lang="en-GB" dirty="0"/>
        </a:p>
      </dgm:t>
    </dgm:pt>
    <dgm:pt modelId="{569680B8-871A-4287-8CD2-EDEBB8AE27D5}" type="parTrans" cxnId="{54C8752D-BBB3-4B5F-B0AB-720105427A16}">
      <dgm:prSet/>
      <dgm:spPr/>
      <dgm:t>
        <a:bodyPr/>
        <a:lstStyle/>
        <a:p>
          <a:endParaRPr lang="en-GB"/>
        </a:p>
      </dgm:t>
    </dgm:pt>
    <dgm:pt modelId="{DE1AEFB6-AB63-464C-870C-7C1E9EB47718}" type="sibTrans" cxnId="{54C8752D-BBB3-4B5F-B0AB-720105427A16}">
      <dgm:prSet/>
      <dgm:spPr/>
      <dgm:t>
        <a:bodyPr/>
        <a:lstStyle/>
        <a:p>
          <a:endParaRPr lang="en-GB"/>
        </a:p>
      </dgm:t>
    </dgm:pt>
    <dgm:pt modelId="{6B6E362A-53BF-4A8F-873A-2F5B28E69FAE}">
      <dgm:prSet/>
      <dgm:spPr/>
      <dgm:t>
        <a:bodyPr/>
        <a:lstStyle/>
        <a:p>
          <a:pPr rtl="0"/>
          <a:r>
            <a:rPr lang="en-GB" smtClean="0"/>
            <a:t>Fold your paper into an eight box storyboard.</a:t>
          </a:r>
          <a:endParaRPr lang="en-GB"/>
        </a:p>
      </dgm:t>
    </dgm:pt>
    <dgm:pt modelId="{EA3F20A0-9F7E-4A19-BD91-2C33F97C7C3C}" type="parTrans" cxnId="{0DC4C545-0269-4C15-BFB5-9ABB84C80430}">
      <dgm:prSet/>
      <dgm:spPr/>
      <dgm:t>
        <a:bodyPr/>
        <a:lstStyle/>
        <a:p>
          <a:endParaRPr lang="en-GB"/>
        </a:p>
      </dgm:t>
    </dgm:pt>
    <dgm:pt modelId="{110E5879-EBC3-455D-8657-E6133F7A7541}" type="sibTrans" cxnId="{0DC4C545-0269-4C15-BFB5-9ABB84C80430}">
      <dgm:prSet/>
      <dgm:spPr/>
      <dgm:t>
        <a:bodyPr/>
        <a:lstStyle/>
        <a:p>
          <a:endParaRPr lang="en-GB"/>
        </a:p>
      </dgm:t>
    </dgm:pt>
    <dgm:pt modelId="{35BC779D-92C9-4E5F-97F6-41B61FE798C9}">
      <dgm:prSet/>
      <dgm:spPr/>
      <dgm:t>
        <a:bodyPr/>
        <a:lstStyle/>
        <a:p>
          <a:pPr rtl="0"/>
          <a:r>
            <a:rPr lang="en-GB" smtClean="0"/>
            <a:t>Under each square, make notes of how you have coped both in school and at home.</a:t>
          </a:r>
          <a:endParaRPr lang="en-GB"/>
        </a:p>
      </dgm:t>
    </dgm:pt>
    <dgm:pt modelId="{6E8DFA45-6419-4024-A4F0-53CDC29C516E}" type="parTrans" cxnId="{28C13A45-2CFF-40F1-8AEB-C9EBD873D0F1}">
      <dgm:prSet/>
      <dgm:spPr/>
      <dgm:t>
        <a:bodyPr/>
        <a:lstStyle/>
        <a:p>
          <a:endParaRPr lang="en-GB"/>
        </a:p>
      </dgm:t>
    </dgm:pt>
    <dgm:pt modelId="{FE59E2F2-E269-4A51-BE35-8FBEE6CE004C}" type="sibTrans" cxnId="{28C13A45-2CFF-40F1-8AEB-C9EBD873D0F1}">
      <dgm:prSet/>
      <dgm:spPr/>
      <dgm:t>
        <a:bodyPr/>
        <a:lstStyle/>
        <a:p>
          <a:endParaRPr lang="en-GB"/>
        </a:p>
      </dgm:t>
    </dgm:pt>
    <dgm:pt modelId="{7118E6FB-4B96-4A6F-AC46-9685F44D6B5A}" type="pres">
      <dgm:prSet presAssocID="{D94F7122-2FF8-49C9-819A-C4BDF1914D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3322A1-B449-40E1-A110-CFA31F5FEA8F}" type="pres">
      <dgm:prSet presAssocID="{8CE6A8CF-BFEE-463B-A0C9-07EA1771C96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EC933F-F161-49CB-8E61-D0B328B10001}" type="pres">
      <dgm:prSet presAssocID="{DE1AEFB6-AB63-464C-870C-7C1E9EB47718}" presName="spacer" presStyleCnt="0"/>
      <dgm:spPr/>
    </dgm:pt>
    <dgm:pt modelId="{BFBCDDBD-5F13-485E-B500-F6A9E4697A90}" type="pres">
      <dgm:prSet presAssocID="{6B6E362A-53BF-4A8F-873A-2F5B28E69FA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33AF1-45AB-42A9-A693-EEA511D3D98B}" type="pres">
      <dgm:prSet presAssocID="{110E5879-EBC3-455D-8657-E6133F7A7541}" presName="spacer" presStyleCnt="0"/>
      <dgm:spPr/>
    </dgm:pt>
    <dgm:pt modelId="{4FCA95AA-231F-46A8-A2C3-43BC73FDCC20}" type="pres">
      <dgm:prSet presAssocID="{35BC779D-92C9-4E5F-97F6-41B61FE798C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D7BFB2-3934-4937-8F8A-C90282381997}" type="presOf" srcId="{D94F7122-2FF8-49C9-819A-C4BDF1914DF4}" destId="{7118E6FB-4B96-4A6F-AC46-9685F44D6B5A}" srcOrd="0" destOrd="0" presId="urn:microsoft.com/office/officeart/2005/8/layout/vList2"/>
    <dgm:cxn modelId="{28C13A45-2CFF-40F1-8AEB-C9EBD873D0F1}" srcId="{D94F7122-2FF8-49C9-819A-C4BDF1914DF4}" destId="{35BC779D-92C9-4E5F-97F6-41B61FE798C9}" srcOrd="2" destOrd="0" parTransId="{6E8DFA45-6419-4024-A4F0-53CDC29C516E}" sibTransId="{FE59E2F2-E269-4A51-BE35-8FBEE6CE004C}"/>
    <dgm:cxn modelId="{54C8752D-BBB3-4B5F-B0AB-720105427A16}" srcId="{D94F7122-2FF8-49C9-819A-C4BDF1914DF4}" destId="{8CE6A8CF-BFEE-463B-A0C9-07EA1771C962}" srcOrd="0" destOrd="0" parTransId="{569680B8-871A-4287-8CD2-EDEBB8AE27D5}" sibTransId="{DE1AEFB6-AB63-464C-870C-7C1E9EB47718}"/>
    <dgm:cxn modelId="{DD311051-3700-4D8C-860B-D32ACD468D23}" type="presOf" srcId="{8CE6A8CF-BFEE-463B-A0C9-07EA1771C962}" destId="{513322A1-B449-40E1-A110-CFA31F5FEA8F}" srcOrd="0" destOrd="0" presId="urn:microsoft.com/office/officeart/2005/8/layout/vList2"/>
    <dgm:cxn modelId="{AADD9179-A5EB-4A8D-A9D0-56F010DCFB4D}" type="presOf" srcId="{35BC779D-92C9-4E5F-97F6-41B61FE798C9}" destId="{4FCA95AA-231F-46A8-A2C3-43BC73FDCC20}" srcOrd="0" destOrd="0" presId="urn:microsoft.com/office/officeart/2005/8/layout/vList2"/>
    <dgm:cxn modelId="{0DC4C545-0269-4C15-BFB5-9ABB84C80430}" srcId="{D94F7122-2FF8-49C9-819A-C4BDF1914DF4}" destId="{6B6E362A-53BF-4A8F-873A-2F5B28E69FAE}" srcOrd="1" destOrd="0" parTransId="{EA3F20A0-9F7E-4A19-BD91-2C33F97C7C3C}" sibTransId="{110E5879-EBC3-455D-8657-E6133F7A7541}"/>
    <dgm:cxn modelId="{9A5B5AF8-9A0E-4385-BB84-F68F4E93980C}" type="presOf" srcId="{6B6E362A-53BF-4A8F-873A-2F5B28E69FAE}" destId="{BFBCDDBD-5F13-485E-B500-F6A9E4697A90}" srcOrd="0" destOrd="0" presId="urn:microsoft.com/office/officeart/2005/8/layout/vList2"/>
    <dgm:cxn modelId="{BE6F45E8-873F-4F6A-A0D3-405E809BB745}" type="presParOf" srcId="{7118E6FB-4B96-4A6F-AC46-9685F44D6B5A}" destId="{513322A1-B449-40E1-A110-CFA31F5FEA8F}" srcOrd="0" destOrd="0" presId="urn:microsoft.com/office/officeart/2005/8/layout/vList2"/>
    <dgm:cxn modelId="{87C1AB83-EDCA-4DCA-81C0-8AC721AF5BE1}" type="presParOf" srcId="{7118E6FB-4B96-4A6F-AC46-9685F44D6B5A}" destId="{A0EC933F-F161-49CB-8E61-D0B328B10001}" srcOrd="1" destOrd="0" presId="urn:microsoft.com/office/officeart/2005/8/layout/vList2"/>
    <dgm:cxn modelId="{2508AB15-0660-41FA-A3DF-85E3BBF2768A}" type="presParOf" srcId="{7118E6FB-4B96-4A6F-AC46-9685F44D6B5A}" destId="{BFBCDDBD-5F13-485E-B500-F6A9E4697A90}" srcOrd="2" destOrd="0" presId="urn:microsoft.com/office/officeart/2005/8/layout/vList2"/>
    <dgm:cxn modelId="{0096E55B-B6DF-4595-8AEA-BED14FAEB7A8}" type="presParOf" srcId="{7118E6FB-4B96-4A6F-AC46-9685F44D6B5A}" destId="{B9C33AF1-45AB-42A9-A693-EEA511D3D98B}" srcOrd="3" destOrd="0" presId="urn:microsoft.com/office/officeart/2005/8/layout/vList2"/>
    <dgm:cxn modelId="{D6A24FA9-FFB3-443F-B178-AAE1FC533956}" type="presParOf" srcId="{7118E6FB-4B96-4A6F-AC46-9685F44D6B5A}" destId="{4FCA95AA-231F-46A8-A2C3-43BC73FDCC2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A37E1E-AE91-47B7-84B2-F95066A0CF61}" type="doc">
      <dgm:prSet loTypeId="urn:microsoft.com/office/officeart/2005/8/layout/vList2" loCatId="list" qsTypeId="urn:microsoft.com/office/officeart/2005/8/quickstyle/3d6" qsCatId="3D" csTypeId="urn:microsoft.com/office/officeart/2005/8/colors/accent0_3" csCatId="mainScheme"/>
      <dgm:spPr/>
      <dgm:t>
        <a:bodyPr/>
        <a:lstStyle/>
        <a:p>
          <a:endParaRPr lang="en-GB"/>
        </a:p>
      </dgm:t>
    </dgm:pt>
    <dgm:pt modelId="{ECA22825-BEBE-43FF-B15F-71EFCE9547BD}">
      <dgm:prSet/>
      <dgm:spPr/>
      <dgm:t>
        <a:bodyPr/>
        <a:lstStyle/>
        <a:p>
          <a:pPr rtl="0"/>
          <a:r>
            <a:rPr lang="en-GB" smtClean="0"/>
            <a:t>Now draw pictures of what shots would you include.</a:t>
          </a:r>
          <a:endParaRPr lang="en-GB"/>
        </a:p>
      </dgm:t>
    </dgm:pt>
    <dgm:pt modelId="{CA1E7BCC-8E21-4773-A65D-227779946F6C}" type="parTrans" cxnId="{544F19EA-511E-4E53-A6C7-40D1576690F3}">
      <dgm:prSet/>
      <dgm:spPr/>
      <dgm:t>
        <a:bodyPr/>
        <a:lstStyle/>
        <a:p>
          <a:endParaRPr lang="en-GB"/>
        </a:p>
      </dgm:t>
    </dgm:pt>
    <dgm:pt modelId="{D7ECD357-6F0A-42F7-AC5F-3CBDF32DAB9F}" type="sibTrans" cxnId="{544F19EA-511E-4E53-A6C7-40D1576690F3}">
      <dgm:prSet/>
      <dgm:spPr/>
      <dgm:t>
        <a:bodyPr/>
        <a:lstStyle/>
        <a:p>
          <a:endParaRPr lang="en-GB"/>
        </a:p>
      </dgm:t>
    </dgm:pt>
    <dgm:pt modelId="{5AAA139F-1659-4089-9C79-8C189B3B3E6B}" type="pres">
      <dgm:prSet presAssocID="{88A37E1E-AE91-47B7-84B2-F95066A0CF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1F16BE-318F-4517-AD7A-2FA696385CA9}" type="pres">
      <dgm:prSet presAssocID="{ECA22825-BEBE-43FF-B15F-71EFCE9547B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4F19EA-511E-4E53-A6C7-40D1576690F3}" srcId="{88A37E1E-AE91-47B7-84B2-F95066A0CF61}" destId="{ECA22825-BEBE-43FF-B15F-71EFCE9547BD}" srcOrd="0" destOrd="0" parTransId="{CA1E7BCC-8E21-4773-A65D-227779946F6C}" sibTransId="{D7ECD357-6F0A-42F7-AC5F-3CBDF32DAB9F}"/>
    <dgm:cxn modelId="{94FBD58A-C8BA-4A76-A739-24CAF4F8EF1F}" type="presOf" srcId="{ECA22825-BEBE-43FF-B15F-71EFCE9547BD}" destId="{601F16BE-318F-4517-AD7A-2FA696385CA9}" srcOrd="0" destOrd="0" presId="urn:microsoft.com/office/officeart/2005/8/layout/vList2"/>
    <dgm:cxn modelId="{DF5CA0B8-2488-4C83-BA71-4012CCAC693C}" type="presOf" srcId="{88A37E1E-AE91-47B7-84B2-F95066A0CF61}" destId="{5AAA139F-1659-4089-9C79-8C189B3B3E6B}" srcOrd="0" destOrd="0" presId="urn:microsoft.com/office/officeart/2005/8/layout/vList2"/>
    <dgm:cxn modelId="{2CAFAF52-0009-47D8-9464-87854D636FA6}" type="presParOf" srcId="{5AAA139F-1659-4089-9C79-8C189B3B3E6B}" destId="{601F16BE-318F-4517-AD7A-2FA696385CA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7FBB63F-070F-4DB3-AD9C-87BEB1F628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FC4F8A2C-3772-4981-B2EE-2D9D30A95963}">
      <dgm:prSet/>
      <dgm:spPr/>
      <dgm:t>
        <a:bodyPr/>
        <a:lstStyle/>
        <a:p>
          <a:pPr rtl="0"/>
          <a:r>
            <a:rPr lang="en-GB" smtClean="0"/>
            <a:t>WHY NOT…?</a:t>
          </a:r>
          <a:endParaRPr lang="en-GB"/>
        </a:p>
      </dgm:t>
    </dgm:pt>
    <dgm:pt modelId="{8BC61C47-C995-468E-AF0D-7B29618BE299}" type="parTrans" cxnId="{6D7D2D3C-BF73-4E0A-8EAB-58C1D3B885AE}">
      <dgm:prSet/>
      <dgm:spPr/>
      <dgm:t>
        <a:bodyPr/>
        <a:lstStyle/>
        <a:p>
          <a:endParaRPr lang="en-GB"/>
        </a:p>
      </dgm:t>
    </dgm:pt>
    <dgm:pt modelId="{0A4926FE-430B-45FA-B776-9A69D4E518D0}" type="sibTrans" cxnId="{6D7D2D3C-BF73-4E0A-8EAB-58C1D3B885AE}">
      <dgm:prSet/>
      <dgm:spPr/>
      <dgm:t>
        <a:bodyPr/>
        <a:lstStyle/>
        <a:p>
          <a:endParaRPr lang="en-GB"/>
        </a:p>
      </dgm:t>
    </dgm:pt>
    <dgm:pt modelId="{569186FE-8E88-4CD9-AB77-9328F3936D53}" type="pres">
      <dgm:prSet presAssocID="{57FBB63F-070F-4DB3-AD9C-87BEB1F628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BD1351-D036-4D6E-928C-0225241B4B21}" type="pres">
      <dgm:prSet presAssocID="{FC4F8A2C-3772-4981-B2EE-2D9D30A959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5109A4-DD3D-4CAE-A29D-584F23630526}" type="presOf" srcId="{FC4F8A2C-3772-4981-B2EE-2D9D30A95963}" destId="{ACBD1351-D036-4D6E-928C-0225241B4B21}" srcOrd="0" destOrd="0" presId="urn:microsoft.com/office/officeart/2005/8/layout/vList2"/>
    <dgm:cxn modelId="{1842A99E-4A78-4473-86A6-DA0859AB9A56}" type="presOf" srcId="{57FBB63F-070F-4DB3-AD9C-87BEB1F62801}" destId="{569186FE-8E88-4CD9-AB77-9328F3936D53}" srcOrd="0" destOrd="0" presId="urn:microsoft.com/office/officeart/2005/8/layout/vList2"/>
    <dgm:cxn modelId="{6D7D2D3C-BF73-4E0A-8EAB-58C1D3B885AE}" srcId="{57FBB63F-070F-4DB3-AD9C-87BEB1F62801}" destId="{FC4F8A2C-3772-4981-B2EE-2D9D30A95963}" srcOrd="0" destOrd="0" parTransId="{8BC61C47-C995-468E-AF0D-7B29618BE299}" sibTransId="{0A4926FE-430B-45FA-B776-9A69D4E518D0}"/>
    <dgm:cxn modelId="{71C92208-B961-44B8-B5DE-1F8ABD6659A1}" type="presParOf" srcId="{569186FE-8E88-4CD9-AB77-9328F3936D53}" destId="{ACBD1351-D036-4D6E-928C-0225241B4B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AD80AA-4AAC-40C2-AAB8-CAFA20276136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100" kern="1200" smtClean="0"/>
            <a:t>Snow days……</a:t>
          </a:r>
          <a:endParaRPr lang="en-GB" sz="6100" kern="1200"/>
        </a:p>
      </dsp:txBody>
      <dsp:txXfrm>
        <a:off x="0" y="3469"/>
        <a:ext cx="7772400" cy="146308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D52B58-12A9-4DF5-88C1-F3F8FF1FB16F}">
      <dsp:nvSpPr>
        <dsp:cNvPr id="0" name=""/>
        <dsp:cNvSpPr/>
      </dsp:nvSpPr>
      <dsp:spPr>
        <a:xfrm>
          <a:off x="0" y="11181"/>
          <a:ext cx="82296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smtClean="0"/>
            <a:t>Interview somebody who remembers the winter of 1963 ?</a:t>
          </a:r>
          <a:endParaRPr lang="en-GB" sz="3600" kern="1200"/>
        </a:p>
      </dsp:txBody>
      <dsp:txXfrm>
        <a:off x="0" y="11181"/>
        <a:ext cx="8229600" cy="1432080"/>
      </dsp:txXfrm>
    </dsp:sp>
    <dsp:sp modelId="{F674DECD-2999-4F1C-B423-E1619FD832A0}">
      <dsp:nvSpPr>
        <dsp:cNvPr id="0" name=""/>
        <dsp:cNvSpPr/>
      </dsp:nvSpPr>
      <dsp:spPr>
        <a:xfrm>
          <a:off x="0" y="1546941"/>
          <a:ext cx="82296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smtClean="0"/>
            <a:t>Record it on your phone or take notes</a:t>
          </a:r>
          <a:endParaRPr lang="en-GB" sz="3600" kern="1200"/>
        </a:p>
      </dsp:txBody>
      <dsp:txXfrm>
        <a:off x="0" y="1546941"/>
        <a:ext cx="8229600" cy="1432080"/>
      </dsp:txXfrm>
    </dsp:sp>
    <dsp:sp modelId="{70E971C9-E6A1-4CD9-A6E9-AD0A41ACF19D}">
      <dsp:nvSpPr>
        <dsp:cNvPr id="0" name=""/>
        <dsp:cNvSpPr/>
      </dsp:nvSpPr>
      <dsp:spPr>
        <a:xfrm>
          <a:off x="0" y="3082701"/>
          <a:ext cx="8229600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smtClean="0"/>
            <a:t>Put together a comparison slideshow ?</a:t>
          </a:r>
          <a:endParaRPr lang="en-GB" sz="3600" kern="1200"/>
        </a:p>
      </dsp:txBody>
      <dsp:txXfrm>
        <a:off x="0" y="3082701"/>
        <a:ext cx="8229600" cy="143208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85996B-D9F6-4710-8ADE-E6217F1D127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ENJOY THE CLIP </a:t>
          </a:r>
          <a:r>
            <a:rPr lang="en-GB" sz="4700" kern="1200" dirty="0" smtClean="0">
              <a:sym typeface="Wingdings" pitchFamily="2" charset="2"/>
            </a:rPr>
            <a:t></a:t>
          </a:r>
          <a:endParaRPr lang="en-GB" sz="4700" kern="1200" dirty="0"/>
        </a:p>
      </dsp:txBody>
      <dsp:txXfrm>
        <a:off x="0" y="7852"/>
        <a:ext cx="8229600" cy="11272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C114B1-A762-482C-A7D3-C56F6998CB1E}">
      <dsp:nvSpPr>
        <dsp:cNvPr id="0" name=""/>
        <dsp:cNvSpPr/>
      </dsp:nvSpPr>
      <dsp:spPr>
        <a:xfrm>
          <a:off x="0" y="1139"/>
          <a:ext cx="6400800" cy="175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L/Q: what will your memories be?</a:t>
          </a:r>
          <a:endParaRPr lang="en-GB" sz="4400" kern="1200" dirty="0"/>
        </a:p>
      </dsp:txBody>
      <dsp:txXfrm>
        <a:off x="0" y="1139"/>
        <a:ext cx="6400800" cy="17503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8E4A05-ADD8-441A-87E6-54113F927EEC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Many of your relatives will remember the winter of 1963….</a:t>
          </a:r>
          <a:endParaRPr lang="en-GB" sz="2800" kern="1200"/>
        </a:p>
      </dsp:txBody>
      <dsp:txXfrm>
        <a:off x="0" y="14580"/>
        <a:ext cx="8229600" cy="11138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B757E9-DC4D-48D8-A391-97A9C0C43845}">
      <dsp:nvSpPr>
        <dsp:cNvPr id="0" name=""/>
        <dsp:cNvSpPr/>
      </dsp:nvSpPr>
      <dsp:spPr>
        <a:xfrm>
          <a:off x="0" y="185061"/>
          <a:ext cx="4038600" cy="4155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800" kern="1200" smtClean="0"/>
            <a:t>It was the worst winter in Great Britain of the 20</a:t>
          </a:r>
          <a:r>
            <a:rPr lang="en-GB" sz="4800" kern="1200" baseline="30000" smtClean="0"/>
            <a:t>th</a:t>
          </a:r>
          <a:r>
            <a:rPr lang="en-GB" sz="4800" kern="1200" smtClean="0"/>
            <a:t> Century.</a:t>
          </a:r>
          <a:endParaRPr lang="en-GB" sz="4800" kern="1200"/>
        </a:p>
      </dsp:txBody>
      <dsp:txXfrm>
        <a:off x="0" y="185061"/>
        <a:ext cx="4038600" cy="41558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BBEF5D-11AE-49E3-9BE3-EB534396ED18}">
      <dsp:nvSpPr>
        <dsp:cNvPr id="0" name=""/>
        <dsp:cNvSpPr/>
      </dsp:nvSpPr>
      <dsp:spPr>
        <a:xfrm>
          <a:off x="0" y="358221"/>
          <a:ext cx="4038600" cy="3809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smtClean="0"/>
            <a:t>The short clip you are about to watch gives a glimpse into the past….</a:t>
          </a:r>
          <a:endParaRPr lang="en-GB" sz="4400" kern="1200"/>
        </a:p>
      </dsp:txBody>
      <dsp:txXfrm>
        <a:off x="0" y="358221"/>
        <a:ext cx="4038600" cy="380952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3E4450-9028-48F1-B722-BBBADE6351F4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If you were making a similar film today about the recent weather conditions…</a:t>
          </a:r>
          <a:endParaRPr lang="en-GB" sz="2800" kern="1200"/>
        </a:p>
      </dsp:txBody>
      <dsp:txXfrm>
        <a:off x="0" y="14580"/>
        <a:ext cx="8229600" cy="11138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3322A1-B449-40E1-A110-CFA31F5FEA8F}">
      <dsp:nvSpPr>
        <dsp:cNvPr id="0" name=""/>
        <dsp:cNvSpPr/>
      </dsp:nvSpPr>
      <dsp:spPr>
        <a:xfrm>
          <a:off x="0" y="182775"/>
          <a:ext cx="4038600" cy="13407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What would you include?</a:t>
          </a:r>
          <a:endParaRPr lang="en-GB" sz="2400" kern="1200" dirty="0"/>
        </a:p>
      </dsp:txBody>
      <dsp:txXfrm>
        <a:off x="0" y="182775"/>
        <a:ext cx="4038600" cy="1340724"/>
      </dsp:txXfrm>
    </dsp:sp>
    <dsp:sp modelId="{BFBCDDBD-5F13-485E-B500-F6A9E4697A90}">
      <dsp:nvSpPr>
        <dsp:cNvPr id="0" name=""/>
        <dsp:cNvSpPr/>
      </dsp:nvSpPr>
      <dsp:spPr>
        <a:xfrm>
          <a:off x="0" y="1592619"/>
          <a:ext cx="4038600" cy="13407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Fold your paper into an eight box storyboard.</a:t>
          </a:r>
          <a:endParaRPr lang="en-GB" sz="2400" kern="1200"/>
        </a:p>
      </dsp:txBody>
      <dsp:txXfrm>
        <a:off x="0" y="1592619"/>
        <a:ext cx="4038600" cy="1340724"/>
      </dsp:txXfrm>
    </dsp:sp>
    <dsp:sp modelId="{4FCA95AA-231F-46A8-A2C3-43BC73FDCC20}">
      <dsp:nvSpPr>
        <dsp:cNvPr id="0" name=""/>
        <dsp:cNvSpPr/>
      </dsp:nvSpPr>
      <dsp:spPr>
        <a:xfrm>
          <a:off x="0" y="3002463"/>
          <a:ext cx="4038600" cy="13407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Under each square, make notes of how you have coped both in school and at home.</a:t>
          </a:r>
          <a:endParaRPr lang="en-GB" sz="2400" kern="1200"/>
        </a:p>
      </dsp:txBody>
      <dsp:txXfrm>
        <a:off x="0" y="3002463"/>
        <a:ext cx="4038600" cy="134072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1F16BE-318F-4517-AD7A-2FA696385CA9}">
      <dsp:nvSpPr>
        <dsp:cNvPr id="0" name=""/>
        <dsp:cNvSpPr/>
      </dsp:nvSpPr>
      <dsp:spPr>
        <a:xfrm>
          <a:off x="0" y="79982"/>
          <a:ext cx="2282552" cy="5967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smtClean="0"/>
            <a:t>Now draw pictures of what shots would you include.</a:t>
          </a:r>
          <a:endParaRPr lang="en-GB" sz="1500" kern="1200"/>
        </a:p>
      </dsp:txBody>
      <dsp:txXfrm>
        <a:off x="0" y="79982"/>
        <a:ext cx="2282552" cy="5967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BD1351-D036-4D6E-928C-0225241B4B2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WHY NOT…?</a:t>
          </a:r>
          <a:endParaRPr lang="en-GB" sz="4700" kern="1200"/>
        </a:p>
      </dsp:txBody>
      <dsp:txXfrm>
        <a:off x="0" y="7852"/>
        <a:ext cx="8229600" cy="1127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4F26-8812-47F0-8894-37C5B4307F91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B7ED-716F-4B9D-BA75-82284483E9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382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4F26-8812-47F0-8894-37C5B4307F91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B7ED-716F-4B9D-BA75-82284483E9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2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4F26-8812-47F0-8894-37C5B4307F91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B7ED-716F-4B9D-BA75-82284483E9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780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4F26-8812-47F0-8894-37C5B4307F91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B7ED-716F-4B9D-BA75-82284483E9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917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4F26-8812-47F0-8894-37C5B4307F91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B7ED-716F-4B9D-BA75-82284483E9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4550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4F26-8812-47F0-8894-37C5B4307F91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B7ED-716F-4B9D-BA75-82284483E9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022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4F26-8812-47F0-8894-37C5B4307F91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B7ED-716F-4B9D-BA75-82284483E9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932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4F26-8812-47F0-8894-37C5B4307F91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B7ED-716F-4B9D-BA75-82284483E9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21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4F26-8812-47F0-8894-37C5B4307F91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B7ED-716F-4B9D-BA75-82284483E9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571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4F26-8812-47F0-8894-37C5B4307F91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B7ED-716F-4B9D-BA75-82284483E9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800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4F26-8812-47F0-8894-37C5B4307F91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B7ED-716F-4B9D-BA75-82284483E9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426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B4F26-8812-47F0-8894-37C5B4307F91}" type="datetimeFigureOut">
              <a:rPr lang="en-GB" smtClean="0"/>
              <a:pPr/>
              <a:t>28/02/2018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7B7ED-716F-4B9D-BA75-82284483E91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032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image" Target="../media/image2.jpeg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image" Target="../media/image4.jpeg"/><Relationship Id="rId18" Type="http://schemas.microsoft.com/office/2007/relationships/diagramDrawing" Target="../diagrams/drawing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openxmlformats.org/officeDocument/2006/relationships/diagramColors" Target="../diagrams/colors8.xml"/><Relationship Id="rId2" Type="http://schemas.openxmlformats.org/officeDocument/2006/relationships/image" Target="../media/image3.jpeg"/><Relationship Id="rId16" Type="http://schemas.openxmlformats.org/officeDocument/2006/relationships/diagramQuickStyle" Target="../diagrams/quickStyl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openxmlformats.org/officeDocument/2006/relationships/diagramLayout" Target="../diagrams/layout8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Data" Target="../diagrams/data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alYSIRU4r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53398932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40664707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159908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33188055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98957244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35083712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xmlns="" val="41497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583996677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 descr="http://news.bbcimg.co.uk/media/images/65169000/jpg/_65169625_sawfar-lebanon_reut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5" y="1772816"/>
            <a:ext cx="3903801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1198932654"/>
              </p:ext>
            </p:extLst>
          </p:nvPr>
        </p:nvGraphicFramePr>
        <p:xfrm>
          <a:off x="5940152" y="1772816"/>
          <a:ext cx="2282552" cy="75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xmlns="" val="344478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16616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38531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4625745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2" name="Picture 4" descr="http://news.bbc.co.uk/media/images/44310000/jpg/_44310434_gall_ice_castle_getty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7776864" cy="40518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18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http://www.youtube.com/watch?v=DalYSIRU4rQ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816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139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</dc:creator>
  <cp:lastModifiedBy>beverd30</cp:lastModifiedBy>
  <cp:revision>3</cp:revision>
  <dcterms:created xsi:type="dcterms:W3CDTF">2013-01-20T10:58:54Z</dcterms:created>
  <dcterms:modified xsi:type="dcterms:W3CDTF">2018-02-28T12:50:22Z</dcterms:modified>
</cp:coreProperties>
</file>