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6858000" cx="12192000"/>
  <p:notesSz cx="6858000" cy="9144000"/>
  <p:embeddedFontLst>
    <p:embeddedFont>
      <p:font typeface="Lato"/>
      <p:regular r:id="rId25"/>
      <p:bold r:id="rId26"/>
      <p:italic r:id="rId27"/>
      <p:boldItalic r:id="rId28"/>
    </p:embeddedFont>
    <p:embeddedFont>
      <p:font typeface="Lato Light"/>
      <p:regular r:id="rId29"/>
      <p:bold r:id="rId30"/>
      <p:italic r:id="rId31"/>
      <p:boldItalic r:id="rId32"/>
    </p:embeddedFont>
    <p:embeddedFont>
      <p:font typeface="Pacifico"/>
      <p:regular r:id="rId33"/>
    </p:embeddedFont>
    <p:embeddedFont>
      <p:font typeface="Gill Sans"/>
      <p:regular r:id="rId34"/>
      <p:bold r:id="rId35"/>
    </p:embeddedFont>
    <p:embeddedFont>
      <p:font typeface="Comfortaa"/>
      <p:regular r:id="rId36"/>
      <p:bold r:id="rId37"/>
    </p:embeddedFont>
    <p:embeddedFont>
      <p:font typeface="Open Sans"/>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2" roundtripDataSignature="AMtx7mhhzowkVN49OGk9tLMeaOZzZXetb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A69B893-65C5-4516-B787-988047B34AF4}">
  <a:tblStyle styleId="{4A69B893-65C5-4516-B787-988047B34AF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06CD3888-AE88-4247-8231-0CD39DEEEE15}" styleName="Table_1">
    <a:wholeTbl>
      <a:tcTxStyle b="off" i="off">
        <a:font>
          <a:latin typeface="Gill Sans Nova"/>
          <a:ea typeface="Gill Sans Nova"/>
          <a:cs typeface="Gill Sans Nova"/>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F4EF"/>
          </a:solidFill>
        </a:fill>
      </a:tcStyle>
    </a:wholeTbl>
    <a:band1H>
      <a:tcTxStyle b="off" i="off"/>
      <a:tcStyle>
        <a:fill>
          <a:solidFill>
            <a:srgbClr val="CBE8DE"/>
          </a:solidFill>
        </a:fill>
      </a:tcStyle>
    </a:band1H>
    <a:band2H>
      <a:tcTxStyle b="off" i="off"/>
    </a:band2H>
    <a:band1V>
      <a:tcTxStyle b="off" i="off"/>
      <a:tcStyle>
        <a:fill>
          <a:solidFill>
            <a:srgbClr val="CBE8DE"/>
          </a:solidFill>
        </a:fill>
      </a:tcStyle>
    </a:band1V>
    <a:band2V>
      <a:tcTxStyle b="off" i="off"/>
    </a:band2V>
    <a:lastCol>
      <a:tcTxStyle b="on" i="off">
        <a:font>
          <a:latin typeface="Gill Sans Nova"/>
          <a:ea typeface="Gill Sans Nova"/>
          <a:cs typeface="Gill Sans Nova"/>
        </a:font>
        <a:schemeClr val="lt1"/>
      </a:tcTxStyle>
      <a:tcStyle>
        <a:fill>
          <a:solidFill>
            <a:schemeClr val="accent1"/>
          </a:solidFill>
        </a:fill>
      </a:tcStyle>
    </a:lastCol>
    <a:firstCol>
      <a:tcTxStyle b="on" i="off">
        <a:font>
          <a:latin typeface="Gill Sans Nova"/>
          <a:ea typeface="Gill Sans Nova"/>
          <a:cs typeface="Gill Sans Nova"/>
        </a:font>
        <a:schemeClr val="lt1"/>
      </a:tcTxStyle>
      <a:tcStyle>
        <a:fill>
          <a:solidFill>
            <a:schemeClr val="accent1"/>
          </a:solidFill>
        </a:fill>
      </a:tcStyle>
    </a:firstCol>
    <a:lastRow>
      <a:tcTxStyle b="on" i="off">
        <a:font>
          <a:latin typeface="Gill Sans Nova"/>
          <a:ea typeface="Gill Sans Nova"/>
          <a:cs typeface="Gill Sans Nova"/>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Gill Sans Nova"/>
          <a:ea typeface="Gill Sans Nova"/>
          <a:cs typeface="Gill Sans Nova"/>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 styleId="{E2F6C4C3-C6BC-4056-B98F-62BF0180E20C}" styleName="Table_2">
    <a:wholeTbl>
      <a:tcTxStyle b="off" i="off">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OpenSans-italic.fntdata"/><Relationship Id="rId20" Type="http://schemas.openxmlformats.org/officeDocument/2006/relationships/slide" Target="slides/slide15.xml"/><Relationship Id="rId42" Type="http://customschemas.google.com/relationships/presentationmetadata" Target="metadata"/><Relationship Id="rId41" Type="http://schemas.openxmlformats.org/officeDocument/2006/relationships/font" Target="fonts/OpenSans-bold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ato-bold.fntdata"/><Relationship Id="rId25" Type="http://schemas.openxmlformats.org/officeDocument/2006/relationships/font" Target="fonts/Lato-regular.fntdata"/><Relationship Id="rId28" Type="http://schemas.openxmlformats.org/officeDocument/2006/relationships/font" Target="fonts/Lato-boldItalic.fntdata"/><Relationship Id="rId27" Type="http://schemas.openxmlformats.org/officeDocument/2006/relationships/font" Target="fonts/Lato-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atoLight-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atoLight-italic.fntdata"/><Relationship Id="rId30" Type="http://schemas.openxmlformats.org/officeDocument/2006/relationships/font" Target="fonts/LatoLight-bold.fntdata"/><Relationship Id="rId11" Type="http://schemas.openxmlformats.org/officeDocument/2006/relationships/slide" Target="slides/slide6.xml"/><Relationship Id="rId33" Type="http://schemas.openxmlformats.org/officeDocument/2006/relationships/font" Target="fonts/Pacifico-regular.fntdata"/><Relationship Id="rId10" Type="http://schemas.openxmlformats.org/officeDocument/2006/relationships/slide" Target="slides/slide5.xml"/><Relationship Id="rId32" Type="http://schemas.openxmlformats.org/officeDocument/2006/relationships/font" Target="fonts/LatoLight-boldItalic.fntdata"/><Relationship Id="rId13" Type="http://schemas.openxmlformats.org/officeDocument/2006/relationships/slide" Target="slides/slide8.xml"/><Relationship Id="rId35" Type="http://schemas.openxmlformats.org/officeDocument/2006/relationships/font" Target="fonts/GillSans-bold.fntdata"/><Relationship Id="rId12" Type="http://schemas.openxmlformats.org/officeDocument/2006/relationships/slide" Target="slides/slide7.xml"/><Relationship Id="rId34" Type="http://schemas.openxmlformats.org/officeDocument/2006/relationships/font" Target="fonts/GillSans-regular.fntdata"/><Relationship Id="rId15" Type="http://schemas.openxmlformats.org/officeDocument/2006/relationships/slide" Target="slides/slide10.xml"/><Relationship Id="rId37" Type="http://schemas.openxmlformats.org/officeDocument/2006/relationships/font" Target="fonts/Comfortaa-bold.fntdata"/><Relationship Id="rId14" Type="http://schemas.openxmlformats.org/officeDocument/2006/relationships/slide" Target="slides/slide9.xml"/><Relationship Id="rId36" Type="http://schemas.openxmlformats.org/officeDocument/2006/relationships/font" Target="fonts/Comfortaa-regular.fntdata"/><Relationship Id="rId17" Type="http://schemas.openxmlformats.org/officeDocument/2006/relationships/slide" Target="slides/slide12.xml"/><Relationship Id="rId39" Type="http://schemas.openxmlformats.org/officeDocument/2006/relationships/font" Target="fonts/OpenSans-bold.fntdata"/><Relationship Id="rId16" Type="http://schemas.openxmlformats.org/officeDocument/2006/relationships/slide" Target="slides/slide11.xml"/><Relationship Id="rId38" Type="http://schemas.openxmlformats.org/officeDocument/2006/relationships/font" Target="fonts/OpenSans-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1" name="Google Shape;11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9a3e9caaa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8" name="Google Shape;238;g29a3e9caaac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9a3e9caaac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1" name="Google Shape;251;g29a3e9caaac_0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9764edceb2_0_12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8" name="Google Shape;268;g29764edceb2_0_12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9764edceb2_0_13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4" name="Google Shape;284;g29764edceb2_0_13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95c88f4c9c_1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295c88f4c9c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Snack - Children need 1 healthy snack to eat at 10.15am</a:t>
            </a:r>
            <a:endParaRPr/>
          </a:p>
          <a:p>
            <a:pPr indent="0" lvl="0" marL="0" rtl="0" algn="l">
              <a:spcBef>
                <a:spcPts val="0"/>
              </a:spcBef>
              <a:spcAft>
                <a:spcPts val="0"/>
              </a:spcAft>
              <a:buNone/>
            </a:pPr>
            <a:r>
              <a:rPr lang="en-GB"/>
              <a:t>Water bottles - Children can access their water bottle throughout the day.  We ask that only water is in this bottle.</a:t>
            </a:r>
            <a:endParaRPr/>
          </a:p>
          <a:p>
            <a:pPr indent="0" lvl="0" marL="0" rtl="0" algn="l">
              <a:spcBef>
                <a:spcPts val="0"/>
              </a:spcBef>
              <a:spcAft>
                <a:spcPts val="0"/>
              </a:spcAft>
              <a:buNone/>
            </a:pPr>
            <a:r>
              <a:rPr lang="en-GB"/>
              <a:t>Lunch - School lunches are free for P1-P5 however you can apply for ‘Free School Meals’ if you think you would be eligible for this.  This will result in your children receiving free milk and you could be rewarded a clothing grant. </a:t>
            </a:r>
            <a:endParaRPr/>
          </a:p>
          <a:p>
            <a:pPr indent="0" lvl="0" marL="0" rtl="0" algn="l">
              <a:spcBef>
                <a:spcPts val="0"/>
              </a:spcBef>
              <a:spcAft>
                <a:spcPts val="0"/>
              </a:spcAft>
              <a:buNone/>
            </a:pPr>
            <a:r>
              <a:rPr lang="en-GB"/>
              <a:t>There is an additional ‘Best Start’ Grant which can also be applied for when children begin school.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0" name="Google Shape;32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1" name="Google Shape;34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95c88f4c9c_1_4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295c88f4c9c_1_4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9a3e9caaac_0_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2" name="Google Shape;362;g29a3e9caaac_0_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9a3e9caaac_0_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5" name="Google Shape;385;g29a3e9caaac_0_7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95c88f4c9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295c88f4c9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95c88f4c9c_0_4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95c88f4c9c_0_4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95c88f4c9c_0_4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g295c88f4c9c_0_4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8" name="Google Shape;16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12941496eb9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 name="Google Shape;181;g12941496eb9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5" name="Google Shape;19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7" name="Google Shape;20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0" name="Google Shape;22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 name="Shape 9"/>
        <p:cNvGrpSpPr/>
        <p:nvPr/>
      </p:nvGrpSpPr>
      <p:grpSpPr>
        <a:xfrm>
          <a:off x="0" y="0"/>
          <a:ext cx="0" cy="0"/>
          <a:chOff x="0" y="0"/>
          <a:chExt cx="0" cy="0"/>
        </a:xfrm>
      </p:grpSpPr>
      <p:sp>
        <p:nvSpPr>
          <p:cNvPr id="10" name="Google Shape;10;g2225838fea8_0_4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0" name="Shape 80"/>
        <p:cNvGrpSpPr/>
        <p:nvPr/>
      </p:nvGrpSpPr>
      <p:grpSpPr>
        <a:xfrm>
          <a:off x="0" y="0"/>
          <a:ext cx="0" cy="0"/>
          <a:chOff x="0" y="0"/>
          <a:chExt cx="0" cy="0"/>
        </a:xfrm>
      </p:grpSpPr>
      <p:sp>
        <p:nvSpPr>
          <p:cNvPr id="81" name="Google Shape;81;g2225838fea8_0_1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rtl="0" algn="l">
              <a:lnSpc>
                <a:spcPct val="100000"/>
              </a:lnSpc>
              <a:spcBef>
                <a:spcPts val="0"/>
              </a:spcBef>
              <a:spcAft>
                <a:spcPts val="0"/>
              </a:spcAft>
              <a:buSzPts val="3700"/>
              <a:buNone/>
              <a:defRPr/>
            </a:lvl1pPr>
            <a:lvl2pPr lvl="1" rtl="0" algn="l">
              <a:lnSpc>
                <a:spcPct val="100000"/>
              </a:lnSpc>
              <a:spcBef>
                <a:spcPts val="0"/>
              </a:spcBef>
              <a:spcAft>
                <a:spcPts val="0"/>
              </a:spcAft>
              <a:buSzPts val="3700"/>
              <a:buNone/>
              <a:defRPr/>
            </a:lvl2pPr>
            <a:lvl3pPr lvl="2" rtl="0" algn="l">
              <a:lnSpc>
                <a:spcPct val="100000"/>
              </a:lnSpc>
              <a:spcBef>
                <a:spcPts val="0"/>
              </a:spcBef>
              <a:spcAft>
                <a:spcPts val="0"/>
              </a:spcAft>
              <a:buSzPts val="3700"/>
              <a:buNone/>
              <a:defRPr/>
            </a:lvl3pPr>
            <a:lvl4pPr lvl="3" rtl="0" algn="l">
              <a:lnSpc>
                <a:spcPct val="100000"/>
              </a:lnSpc>
              <a:spcBef>
                <a:spcPts val="0"/>
              </a:spcBef>
              <a:spcAft>
                <a:spcPts val="0"/>
              </a:spcAft>
              <a:buSzPts val="3700"/>
              <a:buNone/>
              <a:defRPr/>
            </a:lvl4pPr>
            <a:lvl5pPr lvl="4" rtl="0" algn="l">
              <a:lnSpc>
                <a:spcPct val="100000"/>
              </a:lnSpc>
              <a:spcBef>
                <a:spcPts val="0"/>
              </a:spcBef>
              <a:spcAft>
                <a:spcPts val="0"/>
              </a:spcAft>
              <a:buSzPts val="3700"/>
              <a:buNone/>
              <a:defRPr/>
            </a:lvl5pPr>
            <a:lvl6pPr lvl="5" rtl="0" algn="l">
              <a:lnSpc>
                <a:spcPct val="100000"/>
              </a:lnSpc>
              <a:spcBef>
                <a:spcPts val="0"/>
              </a:spcBef>
              <a:spcAft>
                <a:spcPts val="0"/>
              </a:spcAft>
              <a:buSzPts val="3700"/>
              <a:buNone/>
              <a:defRPr/>
            </a:lvl6pPr>
            <a:lvl7pPr lvl="6" rtl="0" algn="l">
              <a:lnSpc>
                <a:spcPct val="100000"/>
              </a:lnSpc>
              <a:spcBef>
                <a:spcPts val="0"/>
              </a:spcBef>
              <a:spcAft>
                <a:spcPts val="0"/>
              </a:spcAft>
              <a:buSzPts val="3700"/>
              <a:buNone/>
              <a:defRPr/>
            </a:lvl7pPr>
            <a:lvl8pPr lvl="7" rtl="0" algn="l">
              <a:lnSpc>
                <a:spcPct val="100000"/>
              </a:lnSpc>
              <a:spcBef>
                <a:spcPts val="0"/>
              </a:spcBef>
              <a:spcAft>
                <a:spcPts val="0"/>
              </a:spcAft>
              <a:buSzPts val="3700"/>
              <a:buNone/>
              <a:defRPr/>
            </a:lvl8pPr>
            <a:lvl9pPr lvl="8" rtl="0" algn="l">
              <a:lnSpc>
                <a:spcPct val="100000"/>
              </a:lnSpc>
              <a:spcBef>
                <a:spcPts val="0"/>
              </a:spcBef>
              <a:spcAft>
                <a:spcPts val="0"/>
              </a:spcAft>
              <a:buSzPts val="3700"/>
              <a:buNone/>
              <a:defRPr/>
            </a:lvl9pPr>
          </a:lstStyle>
          <a:p/>
        </p:txBody>
      </p:sp>
      <p:sp>
        <p:nvSpPr>
          <p:cNvPr id="82" name="Google Shape;82;g2225838fea8_0_1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rtl="0" algn="l">
              <a:lnSpc>
                <a:spcPct val="115000"/>
              </a:lnSpc>
              <a:spcBef>
                <a:spcPts val="0"/>
              </a:spcBef>
              <a:spcAft>
                <a:spcPts val="0"/>
              </a:spcAft>
              <a:buSzPts val="2400"/>
              <a:buChar char="●"/>
              <a:defRPr/>
            </a:lvl1pPr>
            <a:lvl2pPr indent="-349250" lvl="1" marL="914400" rtl="0" algn="l">
              <a:lnSpc>
                <a:spcPct val="115000"/>
              </a:lnSpc>
              <a:spcBef>
                <a:spcPts val="0"/>
              </a:spcBef>
              <a:spcAft>
                <a:spcPts val="0"/>
              </a:spcAft>
              <a:buSzPts val="1900"/>
              <a:buChar char="○"/>
              <a:defRPr/>
            </a:lvl2pPr>
            <a:lvl3pPr indent="-349250" lvl="2" marL="1371600" rtl="0" algn="l">
              <a:lnSpc>
                <a:spcPct val="115000"/>
              </a:lnSpc>
              <a:spcBef>
                <a:spcPts val="0"/>
              </a:spcBef>
              <a:spcAft>
                <a:spcPts val="0"/>
              </a:spcAft>
              <a:buSzPts val="1900"/>
              <a:buChar char="■"/>
              <a:defRPr/>
            </a:lvl3pPr>
            <a:lvl4pPr indent="-349250" lvl="3" marL="1828800" rtl="0" algn="l">
              <a:lnSpc>
                <a:spcPct val="115000"/>
              </a:lnSpc>
              <a:spcBef>
                <a:spcPts val="0"/>
              </a:spcBef>
              <a:spcAft>
                <a:spcPts val="0"/>
              </a:spcAft>
              <a:buSzPts val="1900"/>
              <a:buChar char="●"/>
              <a:defRPr/>
            </a:lvl4pPr>
            <a:lvl5pPr indent="-349250" lvl="4" marL="2286000" rtl="0" algn="l">
              <a:lnSpc>
                <a:spcPct val="115000"/>
              </a:lnSpc>
              <a:spcBef>
                <a:spcPts val="0"/>
              </a:spcBef>
              <a:spcAft>
                <a:spcPts val="0"/>
              </a:spcAft>
              <a:buSzPts val="1900"/>
              <a:buChar char="○"/>
              <a:defRPr/>
            </a:lvl5pPr>
            <a:lvl6pPr indent="-349250" lvl="5" marL="2743200" rtl="0" algn="l">
              <a:lnSpc>
                <a:spcPct val="115000"/>
              </a:lnSpc>
              <a:spcBef>
                <a:spcPts val="0"/>
              </a:spcBef>
              <a:spcAft>
                <a:spcPts val="0"/>
              </a:spcAft>
              <a:buSzPts val="1900"/>
              <a:buChar char="■"/>
              <a:defRPr/>
            </a:lvl6pPr>
            <a:lvl7pPr indent="-349250" lvl="6" marL="3200400" rtl="0" algn="l">
              <a:lnSpc>
                <a:spcPct val="115000"/>
              </a:lnSpc>
              <a:spcBef>
                <a:spcPts val="0"/>
              </a:spcBef>
              <a:spcAft>
                <a:spcPts val="0"/>
              </a:spcAft>
              <a:buSzPts val="1900"/>
              <a:buChar char="●"/>
              <a:defRPr/>
            </a:lvl7pPr>
            <a:lvl8pPr indent="-349250" lvl="7" marL="3657600" rtl="0" algn="l">
              <a:lnSpc>
                <a:spcPct val="115000"/>
              </a:lnSpc>
              <a:spcBef>
                <a:spcPts val="0"/>
              </a:spcBef>
              <a:spcAft>
                <a:spcPts val="0"/>
              </a:spcAft>
              <a:buSzPts val="1900"/>
              <a:buChar char="○"/>
              <a:defRPr/>
            </a:lvl8pPr>
            <a:lvl9pPr indent="-349250" lvl="8" marL="4114800" rtl="0" algn="l">
              <a:lnSpc>
                <a:spcPct val="115000"/>
              </a:lnSpc>
              <a:spcBef>
                <a:spcPts val="0"/>
              </a:spcBef>
              <a:spcAft>
                <a:spcPts val="0"/>
              </a:spcAft>
              <a:buSzPts val="1900"/>
              <a:buChar char="■"/>
              <a:defRPr/>
            </a:lvl9pPr>
          </a:lstStyle>
          <a:p/>
        </p:txBody>
      </p:sp>
      <p:sp>
        <p:nvSpPr>
          <p:cNvPr id="83" name="Google Shape;83;g2225838fea8_0_1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4" name="Shape 84"/>
        <p:cNvGrpSpPr/>
        <p:nvPr/>
      </p:nvGrpSpPr>
      <p:grpSpPr>
        <a:xfrm>
          <a:off x="0" y="0"/>
          <a:ext cx="0" cy="0"/>
          <a:chOff x="0" y="0"/>
          <a:chExt cx="0" cy="0"/>
        </a:xfrm>
      </p:grpSpPr>
      <p:sp>
        <p:nvSpPr>
          <p:cNvPr id="85" name="Google Shape;85;g2225838fea8_0_15"/>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rtl="0" algn="l">
              <a:lnSpc>
                <a:spcPct val="100000"/>
              </a:lnSpc>
              <a:spcBef>
                <a:spcPts val="0"/>
              </a:spcBef>
              <a:spcAft>
                <a:spcPts val="0"/>
              </a:spcAft>
              <a:buSzPts val="3700"/>
              <a:buNone/>
              <a:defRPr/>
            </a:lvl1pPr>
            <a:lvl2pPr lvl="1" rtl="0" algn="l">
              <a:lnSpc>
                <a:spcPct val="100000"/>
              </a:lnSpc>
              <a:spcBef>
                <a:spcPts val="0"/>
              </a:spcBef>
              <a:spcAft>
                <a:spcPts val="0"/>
              </a:spcAft>
              <a:buSzPts val="3700"/>
              <a:buNone/>
              <a:defRPr/>
            </a:lvl2pPr>
            <a:lvl3pPr lvl="2" rtl="0" algn="l">
              <a:lnSpc>
                <a:spcPct val="100000"/>
              </a:lnSpc>
              <a:spcBef>
                <a:spcPts val="0"/>
              </a:spcBef>
              <a:spcAft>
                <a:spcPts val="0"/>
              </a:spcAft>
              <a:buSzPts val="3700"/>
              <a:buNone/>
              <a:defRPr/>
            </a:lvl3pPr>
            <a:lvl4pPr lvl="3" rtl="0" algn="l">
              <a:lnSpc>
                <a:spcPct val="100000"/>
              </a:lnSpc>
              <a:spcBef>
                <a:spcPts val="0"/>
              </a:spcBef>
              <a:spcAft>
                <a:spcPts val="0"/>
              </a:spcAft>
              <a:buSzPts val="3700"/>
              <a:buNone/>
              <a:defRPr/>
            </a:lvl4pPr>
            <a:lvl5pPr lvl="4" rtl="0" algn="l">
              <a:lnSpc>
                <a:spcPct val="100000"/>
              </a:lnSpc>
              <a:spcBef>
                <a:spcPts val="0"/>
              </a:spcBef>
              <a:spcAft>
                <a:spcPts val="0"/>
              </a:spcAft>
              <a:buSzPts val="3700"/>
              <a:buNone/>
              <a:defRPr/>
            </a:lvl5pPr>
            <a:lvl6pPr lvl="5" rtl="0" algn="l">
              <a:lnSpc>
                <a:spcPct val="100000"/>
              </a:lnSpc>
              <a:spcBef>
                <a:spcPts val="0"/>
              </a:spcBef>
              <a:spcAft>
                <a:spcPts val="0"/>
              </a:spcAft>
              <a:buSzPts val="3700"/>
              <a:buNone/>
              <a:defRPr/>
            </a:lvl6pPr>
            <a:lvl7pPr lvl="6" rtl="0" algn="l">
              <a:lnSpc>
                <a:spcPct val="100000"/>
              </a:lnSpc>
              <a:spcBef>
                <a:spcPts val="0"/>
              </a:spcBef>
              <a:spcAft>
                <a:spcPts val="0"/>
              </a:spcAft>
              <a:buSzPts val="3700"/>
              <a:buNone/>
              <a:defRPr/>
            </a:lvl7pPr>
            <a:lvl8pPr lvl="7" rtl="0" algn="l">
              <a:lnSpc>
                <a:spcPct val="100000"/>
              </a:lnSpc>
              <a:spcBef>
                <a:spcPts val="0"/>
              </a:spcBef>
              <a:spcAft>
                <a:spcPts val="0"/>
              </a:spcAft>
              <a:buSzPts val="3700"/>
              <a:buNone/>
              <a:defRPr/>
            </a:lvl8pPr>
            <a:lvl9pPr lvl="8" rtl="0" algn="l">
              <a:lnSpc>
                <a:spcPct val="100000"/>
              </a:lnSpc>
              <a:spcBef>
                <a:spcPts val="0"/>
              </a:spcBef>
              <a:spcAft>
                <a:spcPts val="0"/>
              </a:spcAft>
              <a:buSzPts val="3700"/>
              <a:buNone/>
              <a:defRPr/>
            </a:lvl9pPr>
          </a:lstStyle>
          <a:p/>
        </p:txBody>
      </p:sp>
      <p:sp>
        <p:nvSpPr>
          <p:cNvPr id="86" name="Google Shape;86;g2225838fea8_0_15"/>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rtl="0" algn="l">
              <a:lnSpc>
                <a:spcPct val="115000"/>
              </a:lnSpc>
              <a:spcBef>
                <a:spcPts val="0"/>
              </a:spcBef>
              <a:spcAft>
                <a:spcPts val="0"/>
              </a:spcAft>
              <a:buSzPts val="1900"/>
              <a:buChar char="●"/>
              <a:defRPr sz="1900"/>
            </a:lvl1pPr>
            <a:lvl2pPr indent="-330200" lvl="1" marL="914400" rtl="0" algn="l">
              <a:lnSpc>
                <a:spcPct val="115000"/>
              </a:lnSpc>
              <a:spcBef>
                <a:spcPts val="0"/>
              </a:spcBef>
              <a:spcAft>
                <a:spcPts val="0"/>
              </a:spcAft>
              <a:buSzPts val="1600"/>
              <a:buChar char="○"/>
              <a:defRPr sz="1600"/>
            </a:lvl2pPr>
            <a:lvl3pPr indent="-330200" lvl="2" marL="1371600" rtl="0" algn="l">
              <a:lnSpc>
                <a:spcPct val="115000"/>
              </a:lnSpc>
              <a:spcBef>
                <a:spcPts val="0"/>
              </a:spcBef>
              <a:spcAft>
                <a:spcPts val="0"/>
              </a:spcAft>
              <a:buSzPts val="1600"/>
              <a:buChar char="■"/>
              <a:defRPr sz="1600"/>
            </a:lvl3pPr>
            <a:lvl4pPr indent="-330200" lvl="3" marL="1828800" rtl="0" algn="l">
              <a:lnSpc>
                <a:spcPct val="115000"/>
              </a:lnSpc>
              <a:spcBef>
                <a:spcPts val="0"/>
              </a:spcBef>
              <a:spcAft>
                <a:spcPts val="0"/>
              </a:spcAft>
              <a:buSzPts val="1600"/>
              <a:buChar char="●"/>
              <a:defRPr sz="1600"/>
            </a:lvl4pPr>
            <a:lvl5pPr indent="-330200" lvl="4" marL="2286000" rtl="0" algn="l">
              <a:lnSpc>
                <a:spcPct val="115000"/>
              </a:lnSpc>
              <a:spcBef>
                <a:spcPts val="0"/>
              </a:spcBef>
              <a:spcAft>
                <a:spcPts val="0"/>
              </a:spcAft>
              <a:buSzPts val="1600"/>
              <a:buChar char="○"/>
              <a:defRPr sz="1600"/>
            </a:lvl5pPr>
            <a:lvl6pPr indent="-330200" lvl="5" marL="2743200" rtl="0" algn="l">
              <a:lnSpc>
                <a:spcPct val="115000"/>
              </a:lnSpc>
              <a:spcBef>
                <a:spcPts val="0"/>
              </a:spcBef>
              <a:spcAft>
                <a:spcPts val="0"/>
              </a:spcAft>
              <a:buSzPts val="1600"/>
              <a:buChar char="■"/>
              <a:defRPr sz="1600"/>
            </a:lvl6pPr>
            <a:lvl7pPr indent="-330200" lvl="6" marL="3200400" rtl="0" algn="l">
              <a:lnSpc>
                <a:spcPct val="115000"/>
              </a:lnSpc>
              <a:spcBef>
                <a:spcPts val="0"/>
              </a:spcBef>
              <a:spcAft>
                <a:spcPts val="0"/>
              </a:spcAft>
              <a:buSzPts val="1600"/>
              <a:buChar char="●"/>
              <a:defRPr sz="1600"/>
            </a:lvl7pPr>
            <a:lvl8pPr indent="-330200" lvl="7" marL="3657600" rtl="0" algn="l">
              <a:lnSpc>
                <a:spcPct val="115000"/>
              </a:lnSpc>
              <a:spcBef>
                <a:spcPts val="0"/>
              </a:spcBef>
              <a:spcAft>
                <a:spcPts val="0"/>
              </a:spcAft>
              <a:buSzPts val="1600"/>
              <a:buChar char="○"/>
              <a:defRPr sz="1600"/>
            </a:lvl8pPr>
            <a:lvl9pPr indent="-330200" lvl="8" marL="4114800" rtl="0" algn="l">
              <a:lnSpc>
                <a:spcPct val="115000"/>
              </a:lnSpc>
              <a:spcBef>
                <a:spcPts val="0"/>
              </a:spcBef>
              <a:spcAft>
                <a:spcPts val="0"/>
              </a:spcAft>
              <a:buSzPts val="1600"/>
              <a:buChar char="■"/>
              <a:defRPr sz="1600"/>
            </a:lvl9pPr>
          </a:lstStyle>
          <a:p/>
        </p:txBody>
      </p:sp>
      <p:sp>
        <p:nvSpPr>
          <p:cNvPr id="87" name="Google Shape;87;g2225838fea8_0_15"/>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rtl="0" algn="l">
              <a:lnSpc>
                <a:spcPct val="115000"/>
              </a:lnSpc>
              <a:spcBef>
                <a:spcPts val="0"/>
              </a:spcBef>
              <a:spcAft>
                <a:spcPts val="0"/>
              </a:spcAft>
              <a:buSzPts val="1900"/>
              <a:buChar char="●"/>
              <a:defRPr sz="1900"/>
            </a:lvl1pPr>
            <a:lvl2pPr indent="-330200" lvl="1" marL="914400" rtl="0" algn="l">
              <a:lnSpc>
                <a:spcPct val="115000"/>
              </a:lnSpc>
              <a:spcBef>
                <a:spcPts val="0"/>
              </a:spcBef>
              <a:spcAft>
                <a:spcPts val="0"/>
              </a:spcAft>
              <a:buSzPts val="1600"/>
              <a:buChar char="○"/>
              <a:defRPr sz="1600"/>
            </a:lvl2pPr>
            <a:lvl3pPr indent="-330200" lvl="2" marL="1371600" rtl="0" algn="l">
              <a:lnSpc>
                <a:spcPct val="115000"/>
              </a:lnSpc>
              <a:spcBef>
                <a:spcPts val="0"/>
              </a:spcBef>
              <a:spcAft>
                <a:spcPts val="0"/>
              </a:spcAft>
              <a:buSzPts val="1600"/>
              <a:buChar char="■"/>
              <a:defRPr sz="1600"/>
            </a:lvl3pPr>
            <a:lvl4pPr indent="-330200" lvl="3" marL="1828800" rtl="0" algn="l">
              <a:lnSpc>
                <a:spcPct val="115000"/>
              </a:lnSpc>
              <a:spcBef>
                <a:spcPts val="0"/>
              </a:spcBef>
              <a:spcAft>
                <a:spcPts val="0"/>
              </a:spcAft>
              <a:buSzPts val="1600"/>
              <a:buChar char="●"/>
              <a:defRPr sz="1600"/>
            </a:lvl4pPr>
            <a:lvl5pPr indent="-330200" lvl="4" marL="2286000" rtl="0" algn="l">
              <a:lnSpc>
                <a:spcPct val="115000"/>
              </a:lnSpc>
              <a:spcBef>
                <a:spcPts val="0"/>
              </a:spcBef>
              <a:spcAft>
                <a:spcPts val="0"/>
              </a:spcAft>
              <a:buSzPts val="1600"/>
              <a:buChar char="○"/>
              <a:defRPr sz="1600"/>
            </a:lvl5pPr>
            <a:lvl6pPr indent="-330200" lvl="5" marL="2743200" rtl="0" algn="l">
              <a:lnSpc>
                <a:spcPct val="115000"/>
              </a:lnSpc>
              <a:spcBef>
                <a:spcPts val="0"/>
              </a:spcBef>
              <a:spcAft>
                <a:spcPts val="0"/>
              </a:spcAft>
              <a:buSzPts val="1600"/>
              <a:buChar char="■"/>
              <a:defRPr sz="1600"/>
            </a:lvl6pPr>
            <a:lvl7pPr indent="-330200" lvl="6" marL="3200400" rtl="0" algn="l">
              <a:lnSpc>
                <a:spcPct val="115000"/>
              </a:lnSpc>
              <a:spcBef>
                <a:spcPts val="0"/>
              </a:spcBef>
              <a:spcAft>
                <a:spcPts val="0"/>
              </a:spcAft>
              <a:buSzPts val="1600"/>
              <a:buChar char="●"/>
              <a:defRPr sz="1600"/>
            </a:lvl7pPr>
            <a:lvl8pPr indent="-330200" lvl="7" marL="3657600" rtl="0" algn="l">
              <a:lnSpc>
                <a:spcPct val="115000"/>
              </a:lnSpc>
              <a:spcBef>
                <a:spcPts val="0"/>
              </a:spcBef>
              <a:spcAft>
                <a:spcPts val="0"/>
              </a:spcAft>
              <a:buSzPts val="1600"/>
              <a:buChar char="○"/>
              <a:defRPr sz="1600"/>
            </a:lvl8pPr>
            <a:lvl9pPr indent="-330200" lvl="8" marL="4114800" rtl="0" algn="l">
              <a:lnSpc>
                <a:spcPct val="115000"/>
              </a:lnSpc>
              <a:spcBef>
                <a:spcPts val="0"/>
              </a:spcBef>
              <a:spcAft>
                <a:spcPts val="0"/>
              </a:spcAft>
              <a:buSzPts val="1600"/>
              <a:buChar char="■"/>
              <a:defRPr sz="1600"/>
            </a:lvl9pPr>
          </a:lstStyle>
          <a:p/>
        </p:txBody>
      </p:sp>
      <p:sp>
        <p:nvSpPr>
          <p:cNvPr id="88" name="Google Shape;88;g2225838fea8_0_15"/>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9" name="Shape 89"/>
        <p:cNvGrpSpPr/>
        <p:nvPr/>
      </p:nvGrpSpPr>
      <p:grpSpPr>
        <a:xfrm>
          <a:off x="0" y="0"/>
          <a:ext cx="0" cy="0"/>
          <a:chOff x="0" y="0"/>
          <a:chExt cx="0" cy="0"/>
        </a:xfrm>
      </p:grpSpPr>
      <p:sp>
        <p:nvSpPr>
          <p:cNvPr id="90" name="Google Shape;90;g2225838fea8_0_23"/>
          <p:cNvSpPr txBox="1"/>
          <p:nvPr>
            <p:ph type="title"/>
          </p:nvPr>
        </p:nvSpPr>
        <p:spPr>
          <a:xfrm>
            <a:off x="415600" y="740800"/>
            <a:ext cx="3744000" cy="1007700"/>
          </a:xfrm>
          <a:prstGeom prst="rect">
            <a:avLst/>
          </a:prstGeom>
          <a:noFill/>
          <a:ln>
            <a:noFill/>
          </a:ln>
        </p:spPr>
        <p:txBody>
          <a:bodyPr anchorCtr="0" anchor="b" bIns="121900" lIns="121900" spcFirstLastPara="1" rIns="121900" wrap="square" tIns="121900">
            <a:normAutofit/>
          </a:bodyPr>
          <a:lstStyle>
            <a:lvl1pPr lvl="0" rtl="0" algn="l">
              <a:lnSpc>
                <a:spcPct val="100000"/>
              </a:lnSpc>
              <a:spcBef>
                <a:spcPts val="0"/>
              </a:spcBef>
              <a:spcAft>
                <a:spcPts val="0"/>
              </a:spcAft>
              <a:buSzPts val="3200"/>
              <a:buNone/>
              <a:defRPr sz="3200"/>
            </a:lvl1pPr>
            <a:lvl2pPr lvl="1" rtl="0" algn="l">
              <a:lnSpc>
                <a:spcPct val="100000"/>
              </a:lnSpc>
              <a:spcBef>
                <a:spcPts val="0"/>
              </a:spcBef>
              <a:spcAft>
                <a:spcPts val="0"/>
              </a:spcAft>
              <a:buSzPts val="3200"/>
              <a:buNone/>
              <a:defRPr sz="3200"/>
            </a:lvl2pPr>
            <a:lvl3pPr lvl="2" rtl="0" algn="l">
              <a:lnSpc>
                <a:spcPct val="100000"/>
              </a:lnSpc>
              <a:spcBef>
                <a:spcPts val="0"/>
              </a:spcBef>
              <a:spcAft>
                <a:spcPts val="0"/>
              </a:spcAft>
              <a:buSzPts val="3200"/>
              <a:buNone/>
              <a:defRPr sz="3200"/>
            </a:lvl3pPr>
            <a:lvl4pPr lvl="3" rtl="0" algn="l">
              <a:lnSpc>
                <a:spcPct val="100000"/>
              </a:lnSpc>
              <a:spcBef>
                <a:spcPts val="0"/>
              </a:spcBef>
              <a:spcAft>
                <a:spcPts val="0"/>
              </a:spcAft>
              <a:buSzPts val="3200"/>
              <a:buNone/>
              <a:defRPr sz="3200"/>
            </a:lvl4pPr>
            <a:lvl5pPr lvl="4" rtl="0" algn="l">
              <a:lnSpc>
                <a:spcPct val="100000"/>
              </a:lnSpc>
              <a:spcBef>
                <a:spcPts val="0"/>
              </a:spcBef>
              <a:spcAft>
                <a:spcPts val="0"/>
              </a:spcAft>
              <a:buSzPts val="3200"/>
              <a:buNone/>
              <a:defRPr sz="3200"/>
            </a:lvl5pPr>
            <a:lvl6pPr lvl="5" rtl="0" algn="l">
              <a:lnSpc>
                <a:spcPct val="100000"/>
              </a:lnSpc>
              <a:spcBef>
                <a:spcPts val="0"/>
              </a:spcBef>
              <a:spcAft>
                <a:spcPts val="0"/>
              </a:spcAft>
              <a:buSzPts val="3200"/>
              <a:buNone/>
              <a:defRPr sz="3200"/>
            </a:lvl6pPr>
            <a:lvl7pPr lvl="6" rtl="0" algn="l">
              <a:lnSpc>
                <a:spcPct val="100000"/>
              </a:lnSpc>
              <a:spcBef>
                <a:spcPts val="0"/>
              </a:spcBef>
              <a:spcAft>
                <a:spcPts val="0"/>
              </a:spcAft>
              <a:buSzPts val="3200"/>
              <a:buNone/>
              <a:defRPr sz="3200"/>
            </a:lvl7pPr>
            <a:lvl8pPr lvl="7" rtl="0" algn="l">
              <a:lnSpc>
                <a:spcPct val="100000"/>
              </a:lnSpc>
              <a:spcBef>
                <a:spcPts val="0"/>
              </a:spcBef>
              <a:spcAft>
                <a:spcPts val="0"/>
              </a:spcAft>
              <a:buSzPts val="3200"/>
              <a:buNone/>
              <a:defRPr sz="3200"/>
            </a:lvl8pPr>
            <a:lvl9pPr lvl="8" rtl="0" algn="l">
              <a:lnSpc>
                <a:spcPct val="100000"/>
              </a:lnSpc>
              <a:spcBef>
                <a:spcPts val="0"/>
              </a:spcBef>
              <a:spcAft>
                <a:spcPts val="0"/>
              </a:spcAft>
              <a:buSzPts val="3200"/>
              <a:buNone/>
              <a:defRPr sz="3200"/>
            </a:lvl9pPr>
          </a:lstStyle>
          <a:p/>
        </p:txBody>
      </p:sp>
      <p:sp>
        <p:nvSpPr>
          <p:cNvPr id="91" name="Google Shape;91;g2225838fea8_0_23"/>
          <p:cNvSpPr txBox="1"/>
          <p:nvPr>
            <p:ph idx="1" type="body"/>
          </p:nvPr>
        </p:nvSpPr>
        <p:spPr>
          <a:xfrm>
            <a:off x="415600" y="1852800"/>
            <a:ext cx="3744000" cy="4239300"/>
          </a:xfrm>
          <a:prstGeom prst="rect">
            <a:avLst/>
          </a:prstGeom>
          <a:noFill/>
          <a:ln>
            <a:noFill/>
          </a:ln>
        </p:spPr>
        <p:txBody>
          <a:bodyPr anchorCtr="0" anchor="t" bIns="121900" lIns="121900" spcFirstLastPara="1" rIns="121900" wrap="square" tIns="121900">
            <a:normAutofit/>
          </a:bodyPr>
          <a:lstStyle>
            <a:lvl1pPr indent="-330200" lvl="0" marL="457200" rtl="0" algn="l">
              <a:lnSpc>
                <a:spcPct val="115000"/>
              </a:lnSpc>
              <a:spcBef>
                <a:spcPts val="0"/>
              </a:spcBef>
              <a:spcAft>
                <a:spcPts val="0"/>
              </a:spcAft>
              <a:buSzPts val="1600"/>
              <a:buChar char="●"/>
              <a:defRPr sz="1600"/>
            </a:lvl1pPr>
            <a:lvl2pPr indent="-330200" lvl="1" marL="914400" rtl="0" algn="l">
              <a:lnSpc>
                <a:spcPct val="115000"/>
              </a:lnSpc>
              <a:spcBef>
                <a:spcPts val="0"/>
              </a:spcBef>
              <a:spcAft>
                <a:spcPts val="0"/>
              </a:spcAft>
              <a:buSzPts val="1600"/>
              <a:buChar char="○"/>
              <a:defRPr sz="1600"/>
            </a:lvl2pPr>
            <a:lvl3pPr indent="-330200" lvl="2" marL="1371600" rtl="0" algn="l">
              <a:lnSpc>
                <a:spcPct val="115000"/>
              </a:lnSpc>
              <a:spcBef>
                <a:spcPts val="0"/>
              </a:spcBef>
              <a:spcAft>
                <a:spcPts val="0"/>
              </a:spcAft>
              <a:buSzPts val="1600"/>
              <a:buChar char="■"/>
              <a:defRPr sz="1600"/>
            </a:lvl3pPr>
            <a:lvl4pPr indent="-330200" lvl="3" marL="1828800" rtl="0" algn="l">
              <a:lnSpc>
                <a:spcPct val="115000"/>
              </a:lnSpc>
              <a:spcBef>
                <a:spcPts val="0"/>
              </a:spcBef>
              <a:spcAft>
                <a:spcPts val="0"/>
              </a:spcAft>
              <a:buSzPts val="1600"/>
              <a:buChar char="●"/>
              <a:defRPr sz="1600"/>
            </a:lvl4pPr>
            <a:lvl5pPr indent="-330200" lvl="4" marL="2286000" rtl="0" algn="l">
              <a:lnSpc>
                <a:spcPct val="115000"/>
              </a:lnSpc>
              <a:spcBef>
                <a:spcPts val="0"/>
              </a:spcBef>
              <a:spcAft>
                <a:spcPts val="0"/>
              </a:spcAft>
              <a:buSzPts val="1600"/>
              <a:buChar char="○"/>
              <a:defRPr sz="1600"/>
            </a:lvl5pPr>
            <a:lvl6pPr indent="-330200" lvl="5" marL="2743200" rtl="0" algn="l">
              <a:lnSpc>
                <a:spcPct val="115000"/>
              </a:lnSpc>
              <a:spcBef>
                <a:spcPts val="0"/>
              </a:spcBef>
              <a:spcAft>
                <a:spcPts val="0"/>
              </a:spcAft>
              <a:buSzPts val="1600"/>
              <a:buChar char="■"/>
              <a:defRPr sz="1600"/>
            </a:lvl6pPr>
            <a:lvl7pPr indent="-330200" lvl="6" marL="3200400" rtl="0" algn="l">
              <a:lnSpc>
                <a:spcPct val="115000"/>
              </a:lnSpc>
              <a:spcBef>
                <a:spcPts val="0"/>
              </a:spcBef>
              <a:spcAft>
                <a:spcPts val="0"/>
              </a:spcAft>
              <a:buSzPts val="1600"/>
              <a:buChar char="●"/>
              <a:defRPr sz="1600"/>
            </a:lvl7pPr>
            <a:lvl8pPr indent="-330200" lvl="7" marL="3657600" rtl="0" algn="l">
              <a:lnSpc>
                <a:spcPct val="115000"/>
              </a:lnSpc>
              <a:spcBef>
                <a:spcPts val="0"/>
              </a:spcBef>
              <a:spcAft>
                <a:spcPts val="0"/>
              </a:spcAft>
              <a:buSzPts val="1600"/>
              <a:buChar char="○"/>
              <a:defRPr sz="1600"/>
            </a:lvl8pPr>
            <a:lvl9pPr indent="-330200" lvl="8" marL="4114800" rtl="0" algn="l">
              <a:lnSpc>
                <a:spcPct val="115000"/>
              </a:lnSpc>
              <a:spcBef>
                <a:spcPts val="0"/>
              </a:spcBef>
              <a:spcAft>
                <a:spcPts val="0"/>
              </a:spcAft>
              <a:buSzPts val="1600"/>
              <a:buChar char="■"/>
              <a:defRPr sz="1600"/>
            </a:lvl9pPr>
          </a:lstStyle>
          <a:p/>
        </p:txBody>
      </p:sp>
      <p:sp>
        <p:nvSpPr>
          <p:cNvPr id="92" name="Google Shape;92;g2225838fea8_0_2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93" name="Shape 93"/>
        <p:cNvGrpSpPr/>
        <p:nvPr/>
      </p:nvGrpSpPr>
      <p:grpSpPr>
        <a:xfrm>
          <a:off x="0" y="0"/>
          <a:ext cx="0" cy="0"/>
          <a:chOff x="0" y="0"/>
          <a:chExt cx="0" cy="0"/>
        </a:xfrm>
      </p:grpSpPr>
      <p:sp>
        <p:nvSpPr>
          <p:cNvPr id="94" name="Google Shape;94;g2225838fea8_0_27"/>
          <p:cNvSpPr txBox="1"/>
          <p:nvPr>
            <p:ph type="title"/>
          </p:nvPr>
        </p:nvSpPr>
        <p:spPr>
          <a:xfrm>
            <a:off x="653667" y="600200"/>
            <a:ext cx="8490300" cy="5454300"/>
          </a:xfrm>
          <a:prstGeom prst="rect">
            <a:avLst/>
          </a:prstGeom>
          <a:noFill/>
          <a:ln>
            <a:noFill/>
          </a:ln>
        </p:spPr>
        <p:txBody>
          <a:bodyPr anchorCtr="0" anchor="ctr" bIns="121900" lIns="121900" spcFirstLastPara="1" rIns="121900" wrap="square" tIns="121900">
            <a:normAutofit/>
          </a:bodyPr>
          <a:lstStyle>
            <a:lvl1pPr lvl="0" rtl="0" algn="l">
              <a:lnSpc>
                <a:spcPct val="100000"/>
              </a:lnSpc>
              <a:spcBef>
                <a:spcPts val="0"/>
              </a:spcBef>
              <a:spcAft>
                <a:spcPts val="0"/>
              </a:spcAft>
              <a:buSzPts val="6400"/>
              <a:buNone/>
              <a:defRPr sz="6400"/>
            </a:lvl1pPr>
            <a:lvl2pPr lvl="1" rtl="0" algn="l">
              <a:lnSpc>
                <a:spcPct val="100000"/>
              </a:lnSpc>
              <a:spcBef>
                <a:spcPts val="0"/>
              </a:spcBef>
              <a:spcAft>
                <a:spcPts val="0"/>
              </a:spcAft>
              <a:buSzPts val="6400"/>
              <a:buNone/>
              <a:defRPr sz="6400"/>
            </a:lvl2pPr>
            <a:lvl3pPr lvl="2" rtl="0" algn="l">
              <a:lnSpc>
                <a:spcPct val="100000"/>
              </a:lnSpc>
              <a:spcBef>
                <a:spcPts val="0"/>
              </a:spcBef>
              <a:spcAft>
                <a:spcPts val="0"/>
              </a:spcAft>
              <a:buSzPts val="6400"/>
              <a:buNone/>
              <a:defRPr sz="6400"/>
            </a:lvl3pPr>
            <a:lvl4pPr lvl="3" rtl="0" algn="l">
              <a:lnSpc>
                <a:spcPct val="100000"/>
              </a:lnSpc>
              <a:spcBef>
                <a:spcPts val="0"/>
              </a:spcBef>
              <a:spcAft>
                <a:spcPts val="0"/>
              </a:spcAft>
              <a:buSzPts val="6400"/>
              <a:buNone/>
              <a:defRPr sz="6400"/>
            </a:lvl4pPr>
            <a:lvl5pPr lvl="4" rtl="0" algn="l">
              <a:lnSpc>
                <a:spcPct val="100000"/>
              </a:lnSpc>
              <a:spcBef>
                <a:spcPts val="0"/>
              </a:spcBef>
              <a:spcAft>
                <a:spcPts val="0"/>
              </a:spcAft>
              <a:buSzPts val="6400"/>
              <a:buNone/>
              <a:defRPr sz="6400"/>
            </a:lvl5pPr>
            <a:lvl6pPr lvl="5" rtl="0" algn="l">
              <a:lnSpc>
                <a:spcPct val="100000"/>
              </a:lnSpc>
              <a:spcBef>
                <a:spcPts val="0"/>
              </a:spcBef>
              <a:spcAft>
                <a:spcPts val="0"/>
              </a:spcAft>
              <a:buSzPts val="6400"/>
              <a:buNone/>
              <a:defRPr sz="6400"/>
            </a:lvl6pPr>
            <a:lvl7pPr lvl="6" rtl="0" algn="l">
              <a:lnSpc>
                <a:spcPct val="100000"/>
              </a:lnSpc>
              <a:spcBef>
                <a:spcPts val="0"/>
              </a:spcBef>
              <a:spcAft>
                <a:spcPts val="0"/>
              </a:spcAft>
              <a:buSzPts val="6400"/>
              <a:buNone/>
              <a:defRPr sz="6400"/>
            </a:lvl7pPr>
            <a:lvl8pPr lvl="7" rtl="0" algn="l">
              <a:lnSpc>
                <a:spcPct val="100000"/>
              </a:lnSpc>
              <a:spcBef>
                <a:spcPts val="0"/>
              </a:spcBef>
              <a:spcAft>
                <a:spcPts val="0"/>
              </a:spcAft>
              <a:buSzPts val="6400"/>
              <a:buNone/>
              <a:defRPr sz="6400"/>
            </a:lvl8pPr>
            <a:lvl9pPr lvl="8" rtl="0" algn="l">
              <a:lnSpc>
                <a:spcPct val="100000"/>
              </a:lnSpc>
              <a:spcBef>
                <a:spcPts val="0"/>
              </a:spcBef>
              <a:spcAft>
                <a:spcPts val="0"/>
              </a:spcAft>
              <a:buSzPts val="6400"/>
              <a:buNone/>
              <a:defRPr sz="6400"/>
            </a:lvl9pPr>
          </a:lstStyle>
          <a:p/>
        </p:txBody>
      </p:sp>
      <p:sp>
        <p:nvSpPr>
          <p:cNvPr id="95" name="Google Shape;95;g2225838fea8_0_2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6" name="Shape 96"/>
        <p:cNvGrpSpPr/>
        <p:nvPr/>
      </p:nvGrpSpPr>
      <p:grpSpPr>
        <a:xfrm>
          <a:off x="0" y="0"/>
          <a:ext cx="0" cy="0"/>
          <a:chOff x="0" y="0"/>
          <a:chExt cx="0" cy="0"/>
        </a:xfrm>
      </p:grpSpPr>
      <p:sp>
        <p:nvSpPr>
          <p:cNvPr id="97" name="Google Shape;97;g2225838fea8_0_30"/>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g2225838fea8_0_30"/>
          <p:cNvSpPr txBox="1"/>
          <p:nvPr>
            <p:ph type="title"/>
          </p:nvPr>
        </p:nvSpPr>
        <p:spPr>
          <a:xfrm>
            <a:off x="354000" y="1644233"/>
            <a:ext cx="5393700" cy="1976400"/>
          </a:xfrm>
          <a:prstGeom prst="rect">
            <a:avLst/>
          </a:prstGeom>
          <a:noFill/>
          <a:ln>
            <a:noFill/>
          </a:ln>
        </p:spPr>
        <p:txBody>
          <a:bodyPr anchorCtr="0" anchor="b" bIns="121900" lIns="121900" spcFirstLastPara="1" rIns="121900" wrap="square" tIns="121900">
            <a:normAutofit/>
          </a:bodyPr>
          <a:lstStyle>
            <a:lvl1pPr lvl="0" rtl="0" algn="ctr">
              <a:lnSpc>
                <a:spcPct val="100000"/>
              </a:lnSpc>
              <a:spcBef>
                <a:spcPts val="0"/>
              </a:spcBef>
              <a:spcAft>
                <a:spcPts val="0"/>
              </a:spcAft>
              <a:buSzPts val="5600"/>
              <a:buNone/>
              <a:defRPr sz="5600"/>
            </a:lvl1pPr>
            <a:lvl2pPr lvl="1" rtl="0" algn="ctr">
              <a:lnSpc>
                <a:spcPct val="100000"/>
              </a:lnSpc>
              <a:spcBef>
                <a:spcPts val="0"/>
              </a:spcBef>
              <a:spcAft>
                <a:spcPts val="0"/>
              </a:spcAft>
              <a:buSzPts val="5600"/>
              <a:buNone/>
              <a:defRPr sz="5600"/>
            </a:lvl2pPr>
            <a:lvl3pPr lvl="2" rtl="0" algn="ctr">
              <a:lnSpc>
                <a:spcPct val="100000"/>
              </a:lnSpc>
              <a:spcBef>
                <a:spcPts val="0"/>
              </a:spcBef>
              <a:spcAft>
                <a:spcPts val="0"/>
              </a:spcAft>
              <a:buSzPts val="5600"/>
              <a:buNone/>
              <a:defRPr sz="5600"/>
            </a:lvl3pPr>
            <a:lvl4pPr lvl="3" rtl="0" algn="ctr">
              <a:lnSpc>
                <a:spcPct val="100000"/>
              </a:lnSpc>
              <a:spcBef>
                <a:spcPts val="0"/>
              </a:spcBef>
              <a:spcAft>
                <a:spcPts val="0"/>
              </a:spcAft>
              <a:buSzPts val="5600"/>
              <a:buNone/>
              <a:defRPr sz="5600"/>
            </a:lvl4pPr>
            <a:lvl5pPr lvl="4" rtl="0" algn="ctr">
              <a:lnSpc>
                <a:spcPct val="100000"/>
              </a:lnSpc>
              <a:spcBef>
                <a:spcPts val="0"/>
              </a:spcBef>
              <a:spcAft>
                <a:spcPts val="0"/>
              </a:spcAft>
              <a:buSzPts val="5600"/>
              <a:buNone/>
              <a:defRPr sz="5600"/>
            </a:lvl5pPr>
            <a:lvl6pPr lvl="5" rtl="0" algn="ctr">
              <a:lnSpc>
                <a:spcPct val="100000"/>
              </a:lnSpc>
              <a:spcBef>
                <a:spcPts val="0"/>
              </a:spcBef>
              <a:spcAft>
                <a:spcPts val="0"/>
              </a:spcAft>
              <a:buSzPts val="5600"/>
              <a:buNone/>
              <a:defRPr sz="5600"/>
            </a:lvl6pPr>
            <a:lvl7pPr lvl="6" rtl="0" algn="ctr">
              <a:lnSpc>
                <a:spcPct val="100000"/>
              </a:lnSpc>
              <a:spcBef>
                <a:spcPts val="0"/>
              </a:spcBef>
              <a:spcAft>
                <a:spcPts val="0"/>
              </a:spcAft>
              <a:buSzPts val="5600"/>
              <a:buNone/>
              <a:defRPr sz="5600"/>
            </a:lvl7pPr>
            <a:lvl8pPr lvl="7" rtl="0" algn="ctr">
              <a:lnSpc>
                <a:spcPct val="100000"/>
              </a:lnSpc>
              <a:spcBef>
                <a:spcPts val="0"/>
              </a:spcBef>
              <a:spcAft>
                <a:spcPts val="0"/>
              </a:spcAft>
              <a:buSzPts val="5600"/>
              <a:buNone/>
              <a:defRPr sz="5600"/>
            </a:lvl8pPr>
            <a:lvl9pPr lvl="8" rtl="0" algn="ctr">
              <a:lnSpc>
                <a:spcPct val="100000"/>
              </a:lnSpc>
              <a:spcBef>
                <a:spcPts val="0"/>
              </a:spcBef>
              <a:spcAft>
                <a:spcPts val="0"/>
              </a:spcAft>
              <a:buSzPts val="5600"/>
              <a:buNone/>
              <a:defRPr sz="5600"/>
            </a:lvl9pPr>
          </a:lstStyle>
          <a:p/>
        </p:txBody>
      </p:sp>
      <p:sp>
        <p:nvSpPr>
          <p:cNvPr id="99" name="Google Shape;99;g2225838fea8_0_30"/>
          <p:cNvSpPr txBox="1"/>
          <p:nvPr>
            <p:ph idx="1" type="subTitle"/>
          </p:nvPr>
        </p:nvSpPr>
        <p:spPr>
          <a:xfrm>
            <a:off x="354000" y="3737433"/>
            <a:ext cx="5393700" cy="1646700"/>
          </a:xfrm>
          <a:prstGeom prst="rect">
            <a:avLst/>
          </a:prstGeom>
          <a:noFill/>
          <a:ln>
            <a:noFill/>
          </a:ln>
        </p:spPr>
        <p:txBody>
          <a:bodyPr anchorCtr="0" anchor="t" bIns="121900" lIns="121900" spcFirstLastPara="1" rIns="121900" wrap="square" tIns="121900">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00" name="Google Shape;100;g2225838fea8_0_30"/>
          <p:cNvSpPr txBox="1"/>
          <p:nvPr>
            <p:ph idx="2" type="body"/>
          </p:nvPr>
        </p:nvSpPr>
        <p:spPr>
          <a:xfrm>
            <a:off x="6586000" y="965433"/>
            <a:ext cx="5115900" cy="4926900"/>
          </a:xfrm>
          <a:prstGeom prst="rect">
            <a:avLst/>
          </a:prstGeom>
          <a:noFill/>
          <a:ln>
            <a:noFill/>
          </a:ln>
        </p:spPr>
        <p:txBody>
          <a:bodyPr anchorCtr="0" anchor="ctr" bIns="121900" lIns="121900" spcFirstLastPara="1" rIns="121900" wrap="square" tIns="121900">
            <a:normAutofit/>
          </a:bodyPr>
          <a:lstStyle>
            <a:lvl1pPr indent="-381000" lvl="0" marL="457200" rtl="0" algn="l">
              <a:lnSpc>
                <a:spcPct val="115000"/>
              </a:lnSpc>
              <a:spcBef>
                <a:spcPts val="0"/>
              </a:spcBef>
              <a:spcAft>
                <a:spcPts val="0"/>
              </a:spcAft>
              <a:buSzPts val="2400"/>
              <a:buChar char="●"/>
              <a:defRPr/>
            </a:lvl1pPr>
            <a:lvl2pPr indent="-349250" lvl="1" marL="914400" rtl="0" algn="l">
              <a:lnSpc>
                <a:spcPct val="115000"/>
              </a:lnSpc>
              <a:spcBef>
                <a:spcPts val="0"/>
              </a:spcBef>
              <a:spcAft>
                <a:spcPts val="0"/>
              </a:spcAft>
              <a:buSzPts val="1900"/>
              <a:buChar char="○"/>
              <a:defRPr/>
            </a:lvl2pPr>
            <a:lvl3pPr indent="-349250" lvl="2" marL="1371600" rtl="0" algn="l">
              <a:lnSpc>
                <a:spcPct val="115000"/>
              </a:lnSpc>
              <a:spcBef>
                <a:spcPts val="0"/>
              </a:spcBef>
              <a:spcAft>
                <a:spcPts val="0"/>
              </a:spcAft>
              <a:buSzPts val="1900"/>
              <a:buChar char="■"/>
              <a:defRPr/>
            </a:lvl3pPr>
            <a:lvl4pPr indent="-349250" lvl="3" marL="1828800" rtl="0" algn="l">
              <a:lnSpc>
                <a:spcPct val="115000"/>
              </a:lnSpc>
              <a:spcBef>
                <a:spcPts val="0"/>
              </a:spcBef>
              <a:spcAft>
                <a:spcPts val="0"/>
              </a:spcAft>
              <a:buSzPts val="1900"/>
              <a:buChar char="●"/>
              <a:defRPr/>
            </a:lvl4pPr>
            <a:lvl5pPr indent="-349250" lvl="4" marL="2286000" rtl="0" algn="l">
              <a:lnSpc>
                <a:spcPct val="115000"/>
              </a:lnSpc>
              <a:spcBef>
                <a:spcPts val="0"/>
              </a:spcBef>
              <a:spcAft>
                <a:spcPts val="0"/>
              </a:spcAft>
              <a:buSzPts val="1900"/>
              <a:buChar char="○"/>
              <a:defRPr/>
            </a:lvl5pPr>
            <a:lvl6pPr indent="-349250" lvl="5" marL="2743200" rtl="0" algn="l">
              <a:lnSpc>
                <a:spcPct val="115000"/>
              </a:lnSpc>
              <a:spcBef>
                <a:spcPts val="0"/>
              </a:spcBef>
              <a:spcAft>
                <a:spcPts val="0"/>
              </a:spcAft>
              <a:buSzPts val="1900"/>
              <a:buChar char="■"/>
              <a:defRPr/>
            </a:lvl6pPr>
            <a:lvl7pPr indent="-349250" lvl="6" marL="3200400" rtl="0" algn="l">
              <a:lnSpc>
                <a:spcPct val="115000"/>
              </a:lnSpc>
              <a:spcBef>
                <a:spcPts val="0"/>
              </a:spcBef>
              <a:spcAft>
                <a:spcPts val="0"/>
              </a:spcAft>
              <a:buSzPts val="1900"/>
              <a:buChar char="●"/>
              <a:defRPr/>
            </a:lvl7pPr>
            <a:lvl8pPr indent="-349250" lvl="7" marL="3657600" rtl="0" algn="l">
              <a:lnSpc>
                <a:spcPct val="115000"/>
              </a:lnSpc>
              <a:spcBef>
                <a:spcPts val="0"/>
              </a:spcBef>
              <a:spcAft>
                <a:spcPts val="0"/>
              </a:spcAft>
              <a:buSzPts val="1900"/>
              <a:buChar char="○"/>
              <a:defRPr/>
            </a:lvl8pPr>
            <a:lvl9pPr indent="-349250" lvl="8" marL="4114800" rtl="0" algn="l">
              <a:lnSpc>
                <a:spcPct val="115000"/>
              </a:lnSpc>
              <a:spcBef>
                <a:spcPts val="0"/>
              </a:spcBef>
              <a:spcAft>
                <a:spcPts val="0"/>
              </a:spcAft>
              <a:buSzPts val="1900"/>
              <a:buChar char="■"/>
              <a:defRPr/>
            </a:lvl9pPr>
          </a:lstStyle>
          <a:p/>
        </p:txBody>
      </p:sp>
      <p:sp>
        <p:nvSpPr>
          <p:cNvPr id="101" name="Google Shape;101;g2225838fea8_0_3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2" name="Shape 102"/>
        <p:cNvGrpSpPr/>
        <p:nvPr/>
      </p:nvGrpSpPr>
      <p:grpSpPr>
        <a:xfrm>
          <a:off x="0" y="0"/>
          <a:ext cx="0" cy="0"/>
          <a:chOff x="0" y="0"/>
          <a:chExt cx="0" cy="0"/>
        </a:xfrm>
      </p:grpSpPr>
      <p:sp>
        <p:nvSpPr>
          <p:cNvPr id="103" name="Google Shape;103;g2225838fea8_0_36"/>
          <p:cNvSpPr txBox="1"/>
          <p:nvPr>
            <p:ph idx="1" type="body"/>
          </p:nvPr>
        </p:nvSpPr>
        <p:spPr>
          <a:xfrm>
            <a:off x="415600" y="5640767"/>
            <a:ext cx="7998300" cy="806700"/>
          </a:xfrm>
          <a:prstGeom prst="rect">
            <a:avLst/>
          </a:prstGeom>
          <a:noFill/>
          <a:ln>
            <a:noFill/>
          </a:ln>
        </p:spPr>
        <p:txBody>
          <a:bodyPr anchorCtr="0" anchor="ctr" bIns="121900" lIns="121900" spcFirstLastPara="1" rIns="121900" wrap="square" tIns="121900">
            <a:normAutofit/>
          </a:bodyPr>
          <a:lstStyle>
            <a:lvl1pPr indent="-228600" lvl="0" marL="457200" rtl="0" algn="l">
              <a:lnSpc>
                <a:spcPct val="100000"/>
              </a:lnSpc>
              <a:spcBef>
                <a:spcPts val="0"/>
              </a:spcBef>
              <a:spcAft>
                <a:spcPts val="0"/>
              </a:spcAft>
              <a:buSzPts val="2400"/>
              <a:buNone/>
              <a:defRPr/>
            </a:lvl1pPr>
          </a:lstStyle>
          <a:p/>
        </p:txBody>
      </p:sp>
      <p:sp>
        <p:nvSpPr>
          <p:cNvPr id="104" name="Google Shape;104;g2225838fea8_0_3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5" name="Shape 105"/>
        <p:cNvGrpSpPr/>
        <p:nvPr/>
      </p:nvGrpSpPr>
      <p:grpSpPr>
        <a:xfrm>
          <a:off x="0" y="0"/>
          <a:ext cx="0" cy="0"/>
          <a:chOff x="0" y="0"/>
          <a:chExt cx="0" cy="0"/>
        </a:xfrm>
      </p:grpSpPr>
      <p:sp>
        <p:nvSpPr>
          <p:cNvPr id="106" name="Google Shape;106;g2225838fea8_0_39"/>
          <p:cNvSpPr txBox="1"/>
          <p:nvPr>
            <p:ph hasCustomPrompt="1" type="title"/>
          </p:nvPr>
        </p:nvSpPr>
        <p:spPr>
          <a:xfrm>
            <a:off x="415600" y="1474833"/>
            <a:ext cx="11360700" cy="2618100"/>
          </a:xfrm>
          <a:prstGeom prst="rect">
            <a:avLst/>
          </a:prstGeom>
          <a:noFill/>
          <a:ln>
            <a:noFill/>
          </a:ln>
        </p:spPr>
        <p:txBody>
          <a:bodyPr anchorCtr="0" anchor="b" bIns="121900" lIns="121900" spcFirstLastPara="1" rIns="121900" wrap="square" tIns="121900">
            <a:normAutofit/>
          </a:bodyPr>
          <a:lstStyle>
            <a:lvl1pPr lvl="0" rtl="0" algn="ctr">
              <a:lnSpc>
                <a:spcPct val="100000"/>
              </a:lnSpc>
              <a:spcBef>
                <a:spcPts val="0"/>
              </a:spcBef>
              <a:spcAft>
                <a:spcPts val="0"/>
              </a:spcAft>
              <a:buSzPts val="16000"/>
              <a:buNone/>
              <a:defRPr sz="16000"/>
            </a:lvl1pPr>
            <a:lvl2pPr lvl="1" rtl="0" algn="ctr">
              <a:lnSpc>
                <a:spcPct val="100000"/>
              </a:lnSpc>
              <a:spcBef>
                <a:spcPts val="0"/>
              </a:spcBef>
              <a:spcAft>
                <a:spcPts val="0"/>
              </a:spcAft>
              <a:buSzPts val="16000"/>
              <a:buNone/>
              <a:defRPr sz="16000"/>
            </a:lvl2pPr>
            <a:lvl3pPr lvl="2" rtl="0" algn="ctr">
              <a:lnSpc>
                <a:spcPct val="100000"/>
              </a:lnSpc>
              <a:spcBef>
                <a:spcPts val="0"/>
              </a:spcBef>
              <a:spcAft>
                <a:spcPts val="0"/>
              </a:spcAft>
              <a:buSzPts val="16000"/>
              <a:buNone/>
              <a:defRPr sz="16000"/>
            </a:lvl3pPr>
            <a:lvl4pPr lvl="3" rtl="0" algn="ctr">
              <a:lnSpc>
                <a:spcPct val="100000"/>
              </a:lnSpc>
              <a:spcBef>
                <a:spcPts val="0"/>
              </a:spcBef>
              <a:spcAft>
                <a:spcPts val="0"/>
              </a:spcAft>
              <a:buSzPts val="16000"/>
              <a:buNone/>
              <a:defRPr sz="16000"/>
            </a:lvl4pPr>
            <a:lvl5pPr lvl="4" rtl="0" algn="ctr">
              <a:lnSpc>
                <a:spcPct val="100000"/>
              </a:lnSpc>
              <a:spcBef>
                <a:spcPts val="0"/>
              </a:spcBef>
              <a:spcAft>
                <a:spcPts val="0"/>
              </a:spcAft>
              <a:buSzPts val="16000"/>
              <a:buNone/>
              <a:defRPr sz="16000"/>
            </a:lvl5pPr>
            <a:lvl6pPr lvl="5" rtl="0" algn="ctr">
              <a:lnSpc>
                <a:spcPct val="100000"/>
              </a:lnSpc>
              <a:spcBef>
                <a:spcPts val="0"/>
              </a:spcBef>
              <a:spcAft>
                <a:spcPts val="0"/>
              </a:spcAft>
              <a:buSzPts val="16000"/>
              <a:buNone/>
              <a:defRPr sz="16000"/>
            </a:lvl6pPr>
            <a:lvl7pPr lvl="6" rtl="0" algn="ctr">
              <a:lnSpc>
                <a:spcPct val="100000"/>
              </a:lnSpc>
              <a:spcBef>
                <a:spcPts val="0"/>
              </a:spcBef>
              <a:spcAft>
                <a:spcPts val="0"/>
              </a:spcAft>
              <a:buSzPts val="16000"/>
              <a:buNone/>
              <a:defRPr sz="16000"/>
            </a:lvl7pPr>
            <a:lvl8pPr lvl="7" rtl="0" algn="ctr">
              <a:lnSpc>
                <a:spcPct val="100000"/>
              </a:lnSpc>
              <a:spcBef>
                <a:spcPts val="0"/>
              </a:spcBef>
              <a:spcAft>
                <a:spcPts val="0"/>
              </a:spcAft>
              <a:buSzPts val="16000"/>
              <a:buNone/>
              <a:defRPr sz="16000"/>
            </a:lvl8pPr>
            <a:lvl9pPr lvl="8" rtl="0" algn="ctr">
              <a:lnSpc>
                <a:spcPct val="100000"/>
              </a:lnSpc>
              <a:spcBef>
                <a:spcPts val="0"/>
              </a:spcBef>
              <a:spcAft>
                <a:spcPts val="0"/>
              </a:spcAft>
              <a:buSzPts val="16000"/>
              <a:buNone/>
              <a:defRPr sz="16000"/>
            </a:lvl9pPr>
          </a:lstStyle>
          <a:p>
            <a:r>
              <a:t>xx%</a:t>
            </a:r>
          </a:p>
        </p:txBody>
      </p:sp>
      <p:sp>
        <p:nvSpPr>
          <p:cNvPr id="107" name="Google Shape;107;g2225838fea8_0_39"/>
          <p:cNvSpPr txBox="1"/>
          <p:nvPr>
            <p:ph idx="1" type="body"/>
          </p:nvPr>
        </p:nvSpPr>
        <p:spPr>
          <a:xfrm>
            <a:off x="415600" y="4202967"/>
            <a:ext cx="11360700" cy="1734300"/>
          </a:xfrm>
          <a:prstGeom prst="rect">
            <a:avLst/>
          </a:prstGeom>
          <a:noFill/>
          <a:ln>
            <a:noFill/>
          </a:ln>
        </p:spPr>
        <p:txBody>
          <a:bodyPr anchorCtr="0" anchor="t" bIns="121900" lIns="121900" spcFirstLastPara="1" rIns="121900" wrap="square" tIns="121900">
            <a:normAutofit/>
          </a:bodyPr>
          <a:lstStyle>
            <a:lvl1pPr indent="-381000" lvl="0" marL="457200" rtl="0" algn="ctr">
              <a:lnSpc>
                <a:spcPct val="115000"/>
              </a:lnSpc>
              <a:spcBef>
                <a:spcPts val="0"/>
              </a:spcBef>
              <a:spcAft>
                <a:spcPts val="0"/>
              </a:spcAft>
              <a:buSzPts val="2400"/>
              <a:buChar char="●"/>
              <a:defRPr/>
            </a:lvl1pPr>
            <a:lvl2pPr indent="-349250" lvl="1" marL="914400" rtl="0" algn="ctr">
              <a:lnSpc>
                <a:spcPct val="115000"/>
              </a:lnSpc>
              <a:spcBef>
                <a:spcPts val="0"/>
              </a:spcBef>
              <a:spcAft>
                <a:spcPts val="0"/>
              </a:spcAft>
              <a:buSzPts val="1900"/>
              <a:buChar char="○"/>
              <a:defRPr/>
            </a:lvl2pPr>
            <a:lvl3pPr indent="-349250" lvl="2" marL="1371600" rtl="0" algn="ctr">
              <a:lnSpc>
                <a:spcPct val="115000"/>
              </a:lnSpc>
              <a:spcBef>
                <a:spcPts val="0"/>
              </a:spcBef>
              <a:spcAft>
                <a:spcPts val="0"/>
              </a:spcAft>
              <a:buSzPts val="1900"/>
              <a:buChar char="■"/>
              <a:defRPr/>
            </a:lvl3pPr>
            <a:lvl4pPr indent="-349250" lvl="3" marL="1828800" rtl="0" algn="ctr">
              <a:lnSpc>
                <a:spcPct val="115000"/>
              </a:lnSpc>
              <a:spcBef>
                <a:spcPts val="0"/>
              </a:spcBef>
              <a:spcAft>
                <a:spcPts val="0"/>
              </a:spcAft>
              <a:buSzPts val="1900"/>
              <a:buChar char="●"/>
              <a:defRPr/>
            </a:lvl4pPr>
            <a:lvl5pPr indent="-349250" lvl="4" marL="2286000" rtl="0" algn="ctr">
              <a:lnSpc>
                <a:spcPct val="115000"/>
              </a:lnSpc>
              <a:spcBef>
                <a:spcPts val="0"/>
              </a:spcBef>
              <a:spcAft>
                <a:spcPts val="0"/>
              </a:spcAft>
              <a:buSzPts val="1900"/>
              <a:buChar char="○"/>
              <a:defRPr/>
            </a:lvl5pPr>
            <a:lvl6pPr indent="-349250" lvl="5" marL="2743200" rtl="0" algn="ctr">
              <a:lnSpc>
                <a:spcPct val="115000"/>
              </a:lnSpc>
              <a:spcBef>
                <a:spcPts val="0"/>
              </a:spcBef>
              <a:spcAft>
                <a:spcPts val="0"/>
              </a:spcAft>
              <a:buSzPts val="1900"/>
              <a:buChar char="■"/>
              <a:defRPr/>
            </a:lvl6pPr>
            <a:lvl7pPr indent="-349250" lvl="6" marL="3200400" rtl="0" algn="ctr">
              <a:lnSpc>
                <a:spcPct val="115000"/>
              </a:lnSpc>
              <a:spcBef>
                <a:spcPts val="0"/>
              </a:spcBef>
              <a:spcAft>
                <a:spcPts val="0"/>
              </a:spcAft>
              <a:buSzPts val="1900"/>
              <a:buChar char="●"/>
              <a:defRPr/>
            </a:lvl7pPr>
            <a:lvl8pPr indent="-349250" lvl="7" marL="3657600" rtl="0" algn="ctr">
              <a:lnSpc>
                <a:spcPct val="115000"/>
              </a:lnSpc>
              <a:spcBef>
                <a:spcPts val="0"/>
              </a:spcBef>
              <a:spcAft>
                <a:spcPts val="0"/>
              </a:spcAft>
              <a:buSzPts val="1900"/>
              <a:buChar char="○"/>
              <a:defRPr/>
            </a:lvl8pPr>
            <a:lvl9pPr indent="-349250" lvl="8" marL="4114800" rtl="0" algn="ctr">
              <a:lnSpc>
                <a:spcPct val="115000"/>
              </a:lnSpc>
              <a:spcBef>
                <a:spcPts val="0"/>
              </a:spcBef>
              <a:spcAft>
                <a:spcPts val="0"/>
              </a:spcAft>
              <a:buSzPts val="1900"/>
              <a:buChar char="■"/>
              <a:defRPr/>
            </a:lvl9pPr>
          </a:lstStyle>
          <a:p/>
        </p:txBody>
      </p:sp>
      <p:sp>
        <p:nvSpPr>
          <p:cNvPr id="108" name="Google Shape;108;g2225838fea8_0_3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11" name="Shape 11"/>
        <p:cNvGrpSpPr/>
        <p:nvPr/>
      </p:nvGrpSpPr>
      <p:grpSpPr>
        <a:xfrm>
          <a:off x="0" y="0"/>
          <a:ext cx="0" cy="0"/>
          <a:chOff x="0" y="0"/>
          <a:chExt cx="0" cy="0"/>
        </a:xfrm>
      </p:grpSpPr>
      <p:sp>
        <p:nvSpPr>
          <p:cNvPr id="12" name="Google Shape;12;g2225838fea8_0_45"/>
          <p:cNvSpPr/>
          <p:nvPr/>
        </p:nvSpPr>
        <p:spPr>
          <a:xfrm>
            <a:off x="0" y="0"/>
            <a:ext cx="12189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13" name="Google Shape;13;g2225838fea8_0_45"/>
          <p:cNvSpPr/>
          <p:nvPr/>
        </p:nvSpPr>
        <p:spPr>
          <a:xfrm>
            <a:off x="0" y="0"/>
            <a:ext cx="12189000" cy="6858000"/>
          </a:xfrm>
          <a:prstGeom prst="rect">
            <a:avLst/>
          </a:prstGeom>
          <a:solidFill>
            <a:srgbClr val="15997F">
              <a:alpha val="4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15997F"/>
              </a:solidFill>
              <a:latin typeface="Gill Sans"/>
              <a:ea typeface="Gill Sans"/>
              <a:cs typeface="Gill Sans"/>
              <a:sym typeface="Gill Sans"/>
            </a:endParaRPr>
          </a:p>
        </p:txBody>
      </p:sp>
      <p:grpSp>
        <p:nvGrpSpPr>
          <p:cNvPr id="14" name="Google Shape;14;g2225838fea8_0_45"/>
          <p:cNvGrpSpPr/>
          <p:nvPr/>
        </p:nvGrpSpPr>
        <p:grpSpPr>
          <a:xfrm>
            <a:off x="10305075" y="0"/>
            <a:ext cx="1887752" cy="5600700"/>
            <a:chOff x="10305075" y="0"/>
            <a:chExt cx="1887752" cy="5600700"/>
          </a:xfrm>
        </p:grpSpPr>
        <p:sp>
          <p:nvSpPr>
            <p:cNvPr id="15" name="Google Shape;15;g2225838fea8_0_45"/>
            <p:cNvSpPr/>
            <p:nvPr/>
          </p:nvSpPr>
          <p:spPr>
            <a:xfrm>
              <a:off x="11783194" y="2943021"/>
              <a:ext cx="246600" cy="2466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16" name="Google Shape;16;g2225838fea8_0_45"/>
            <p:cNvSpPr/>
            <p:nvPr/>
          </p:nvSpPr>
          <p:spPr>
            <a:xfrm>
              <a:off x="10330568" y="2199078"/>
              <a:ext cx="1200770" cy="1200770"/>
            </a:xfrm>
            <a:custGeom>
              <a:rect b="b" l="l" r="r" t="t"/>
              <a:pathLst>
                <a:path extrusionOk="0" h="6861545" w="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rgbClr val="168E74">
                <a:alpha val="6391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17" name="Google Shape;17;g2225838fea8_0_45"/>
            <p:cNvSpPr/>
            <p:nvPr/>
          </p:nvSpPr>
          <p:spPr>
            <a:xfrm flipH="1" rot="10800000">
              <a:off x="11151383" y="4335818"/>
              <a:ext cx="1041444" cy="1264882"/>
            </a:xfrm>
            <a:custGeom>
              <a:rect b="b" l="l" r="r" t="t"/>
              <a:pathLst>
                <a:path extrusionOk="0" h="1360088" w="1119832">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solidFill>
              <a:srgbClr val="168E7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18" name="Google Shape;18;g2225838fea8_0_45"/>
            <p:cNvSpPr/>
            <p:nvPr/>
          </p:nvSpPr>
          <p:spPr>
            <a:xfrm>
              <a:off x="11638492" y="2767655"/>
              <a:ext cx="553877" cy="1568759"/>
            </a:xfrm>
            <a:custGeom>
              <a:rect b="b" l="l" r="r" t="t"/>
              <a:pathLst>
                <a:path extrusionOk="0" h="1733435" w="612019">
                  <a:moveTo>
                    <a:pt x="612019" y="0"/>
                  </a:moveTo>
                  <a:lnTo>
                    <a:pt x="612019" y="1733435"/>
                  </a:lnTo>
                  <a:lnTo>
                    <a:pt x="180103" y="1301519"/>
                  </a:lnTo>
                  <a:cubicBezTo>
                    <a:pt x="-60034" y="1061382"/>
                    <a:pt x="-60034" y="672053"/>
                    <a:pt x="180103" y="431916"/>
                  </a:cubicBezTo>
                  <a:close/>
                </a:path>
              </a:pathLst>
            </a:custGeom>
            <a:solidFill>
              <a:srgbClr val="66E8CC">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19" name="Google Shape;19;g2225838fea8_0_45"/>
            <p:cNvSpPr/>
            <p:nvPr/>
          </p:nvSpPr>
          <p:spPr>
            <a:xfrm flipH="1">
              <a:off x="10305075" y="0"/>
              <a:ext cx="1886925" cy="1886925"/>
            </a:xfrm>
            <a:custGeom>
              <a:rect b="b" l="l" r="r" t="t"/>
              <a:pathLst>
                <a:path extrusionOk="0" h="6861545" w="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20" name="Google Shape;20;g2225838fea8_0_45"/>
            <p:cNvSpPr/>
            <p:nvPr/>
          </p:nvSpPr>
          <p:spPr>
            <a:xfrm flipH="1">
              <a:off x="10421715" y="122795"/>
              <a:ext cx="1646771" cy="1646771"/>
            </a:xfrm>
            <a:custGeom>
              <a:rect b="b" l="l" r="r" t="t"/>
              <a:pathLst>
                <a:path extrusionOk="0" h="6861545" w="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rgbClr val="168E7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grpSp>
      <p:sp>
        <p:nvSpPr>
          <p:cNvPr id="21" name="Google Shape;21;g2225838fea8_0_45"/>
          <p:cNvSpPr/>
          <p:nvPr/>
        </p:nvSpPr>
        <p:spPr>
          <a:xfrm>
            <a:off x="3048" y="0"/>
            <a:ext cx="12189000" cy="6858000"/>
          </a:xfrm>
          <a:prstGeom prst="rect">
            <a:avLst/>
          </a:prstGeom>
          <a:blipFill rotWithShape="1">
            <a:blip r:embed="rId2">
              <a:alphaModFix amt="6000"/>
            </a:blip>
            <a:tile algn="tl" flip="none" tx="0" sx="100000" ty="0" sy="100000"/>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22" name="Google Shape;22;g2225838fea8_0_45"/>
          <p:cNvSpPr txBox="1"/>
          <p:nvPr>
            <p:ph type="title"/>
          </p:nvPr>
        </p:nvSpPr>
        <p:spPr>
          <a:xfrm>
            <a:off x="457200" y="668049"/>
            <a:ext cx="4314900" cy="22356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lt1"/>
              </a:buClr>
              <a:buSzPts val="4400"/>
              <a:buFont typeface="Gill Sans"/>
              <a:buNone/>
              <a:defRPr sz="4400">
                <a:solidFill>
                  <a:schemeClr val="lt1"/>
                </a:solidFill>
                <a:latin typeface="Gill Sans"/>
                <a:ea typeface="Gill Sans"/>
                <a:cs typeface="Gill Sans"/>
                <a:sym typeface="Gill Sans"/>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3" name="Google Shape;23;g2225838fea8_0_45"/>
          <p:cNvSpPr/>
          <p:nvPr>
            <p:ph idx="2" type="pic"/>
          </p:nvPr>
        </p:nvSpPr>
        <p:spPr>
          <a:xfrm>
            <a:off x="5183188" y="668049"/>
            <a:ext cx="4958400" cy="5231400"/>
          </a:xfrm>
          <a:prstGeom prst="rect">
            <a:avLst/>
          </a:prstGeom>
          <a:noFill/>
          <a:ln>
            <a:noFill/>
          </a:ln>
        </p:spPr>
      </p:sp>
      <p:sp>
        <p:nvSpPr>
          <p:cNvPr id="24" name="Google Shape;24;g2225838fea8_0_45"/>
          <p:cNvSpPr txBox="1"/>
          <p:nvPr>
            <p:ph idx="1" type="body"/>
          </p:nvPr>
        </p:nvSpPr>
        <p:spPr>
          <a:xfrm>
            <a:off x="457200" y="2941222"/>
            <a:ext cx="4314900" cy="29277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lt1"/>
              </a:buClr>
              <a:buSzPts val="2400"/>
              <a:buNone/>
              <a:defRPr sz="2400"/>
            </a:lvl1pPr>
            <a:lvl2pPr indent="-228600" lvl="1" marL="914400" rtl="0" algn="l">
              <a:lnSpc>
                <a:spcPct val="90000"/>
              </a:lnSpc>
              <a:spcBef>
                <a:spcPts val="500"/>
              </a:spcBef>
              <a:spcAft>
                <a:spcPts val="0"/>
              </a:spcAft>
              <a:buClr>
                <a:schemeClr val="lt1"/>
              </a:buClr>
              <a:buSzPts val="1400"/>
              <a:buNone/>
              <a:defRPr sz="1400"/>
            </a:lvl2pPr>
            <a:lvl3pPr indent="-228600" lvl="2" marL="1371600" rtl="0" algn="l">
              <a:lnSpc>
                <a:spcPct val="90000"/>
              </a:lnSpc>
              <a:spcBef>
                <a:spcPts val="500"/>
              </a:spcBef>
              <a:spcAft>
                <a:spcPts val="0"/>
              </a:spcAft>
              <a:buClr>
                <a:schemeClr val="lt1"/>
              </a:buClr>
              <a:buSzPts val="1200"/>
              <a:buNone/>
              <a:defRPr sz="1200"/>
            </a:lvl3pPr>
            <a:lvl4pPr indent="-228600" lvl="3" marL="1828800" rtl="0" algn="l">
              <a:lnSpc>
                <a:spcPct val="90000"/>
              </a:lnSpc>
              <a:spcBef>
                <a:spcPts val="500"/>
              </a:spcBef>
              <a:spcAft>
                <a:spcPts val="0"/>
              </a:spcAft>
              <a:buClr>
                <a:schemeClr val="lt1"/>
              </a:buClr>
              <a:buSzPts val="1000"/>
              <a:buNone/>
              <a:defRPr sz="1000"/>
            </a:lvl4pPr>
            <a:lvl5pPr indent="-228600" lvl="4" marL="2286000" rtl="0" algn="l">
              <a:lnSpc>
                <a:spcPct val="90000"/>
              </a:lnSpc>
              <a:spcBef>
                <a:spcPts val="500"/>
              </a:spcBef>
              <a:spcAft>
                <a:spcPts val="0"/>
              </a:spcAft>
              <a:buClr>
                <a:schemeClr val="lt1"/>
              </a:buClr>
              <a:buSzPts val="1000"/>
              <a:buNone/>
              <a:defRPr sz="1000"/>
            </a:lvl5pPr>
            <a:lvl6pPr indent="-228600" lvl="5" marL="2743200" rtl="0" algn="l">
              <a:lnSpc>
                <a:spcPct val="90000"/>
              </a:lnSpc>
              <a:spcBef>
                <a:spcPts val="500"/>
              </a:spcBef>
              <a:spcAft>
                <a:spcPts val="0"/>
              </a:spcAft>
              <a:buClr>
                <a:schemeClr val="lt1"/>
              </a:buClr>
              <a:buSzPts val="1000"/>
              <a:buNone/>
              <a:defRPr sz="1000"/>
            </a:lvl6pPr>
            <a:lvl7pPr indent="-228600" lvl="6" marL="3200400" rtl="0" algn="l">
              <a:lnSpc>
                <a:spcPct val="90000"/>
              </a:lnSpc>
              <a:spcBef>
                <a:spcPts val="500"/>
              </a:spcBef>
              <a:spcAft>
                <a:spcPts val="0"/>
              </a:spcAft>
              <a:buClr>
                <a:schemeClr val="lt1"/>
              </a:buClr>
              <a:buSzPts val="1000"/>
              <a:buNone/>
              <a:defRPr sz="1000"/>
            </a:lvl7pPr>
            <a:lvl8pPr indent="-228600" lvl="7" marL="3657600" rtl="0" algn="l">
              <a:lnSpc>
                <a:spcPct val="90000"/>
              </a:lnSpc>
              <a:spcBef>
                <a:spcPts val="500"/>
              </a:spcBef>
              <a:spcAft>
                <a:spcPts val="0"/>
              </a:spcAft>
              <a:buClr>
                <a:schemeClr val="lt1"/>
              </a:buClr>
              <a:buSzPts val="1000"/>
              <a:buNone/>
              <a:defRPr sz="1000"/>
            </a:lvl8pPr>
            <a:lvl9pPr indent="-228600" lvl="8" marL="4114800" rtl="0" algn="l">
              <a:lnSpc>
                <a:spcPct val="90000"/>
              </a:lnSpc>
              <a:spcBef>
                <a:spcPts val="500"/>
              </a:spcBef>
              <a:spcAft>
                <a:spcPts val="0"/>
              </a:spcAft>
              <a:buClr>
                <a:schemeClr val="lt1"/>
              </a:buClr>
              <a:buSzPts val="1000"/>
              <a:buNone/>
              <a:defRPr sz="1000"/>
            </a:lvl9pPr>
          </a:lstStyle>
          <a:p/>
        </p:txBody>
      </p:sp>
      <p:sp>
        <p:nvSpPr>
          <p:cNvPr id="25" name="Google Shape;25;g2225838fea8_0_45"/>
          <p:cNvSpPr txBox="1"/>
          <p:nvPr>
            <p:ph idx="10" type="dt"/>
          </p:nvPr>
        </p:nvSpPr>
        <p:spPr>
          <a:xfrm>
            <a:off x="457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6" name="Google Shape;26;g2225838fea8_0_45"/>
          <p:cNvSpPr txBox="1"/>
          <p:nvPr>
            <p:ph idx="11" type="ftr"/>
          </p:nvPr>
        </p:nvSpPr>
        <p:spPr>
          <a:xfrm>
            <a:off x="457200" y="155448"/>
            <a:ext cx="41148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7" name="Google Shape;27;g2225838fea8_0_45"/>
          <p:cNvSpPr txBox="1"/>
          <p:nvPr>
            <p:ph idx="12" type="sldNum"/>
          </p:nvPr>
        </p:nvSpPr>
        <p:spPr>
          <a:xfrm>
            <a:off x="10954512" y="6355080"/>
            <a:ext cx="795600" cy="365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g2225838fea8_0_2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rtl="0" algn="l">
              <a:lnSpc>
                <a:spcPct val="100000"/>
              </a:lnSpc>
              <a:spcBef>
                <a:spcPts val="0"/>
              </a:spcBef>
              <a:spcAft>
                <a:spcPts val="0"/>
              </a:spcAft>
              <a:buSzPts val="3700"/>
              <a:buNone/>
              <a:defRPr/>
            </a:lvl1pPr>
            <a:lvl2pPr lvl="1" rtl="0" algn="l">
              <a:lnSpc>
                <a:spcPct val="100000"/>
              </a:lnSpc>
              <a:spcBef>
                <a:spcPts val="0"/>
              </a:spcBef>
              <a:spcAft>
                <a:spcPts val="0"/>
              </a:spcAft>
              <a:buSzPts val="3700"/>
              <a:buNone/>
              <a:defRPr/>
            </a:lvl2pPr>
            <a:lvl3pPr lvl="2" rtl="0" algn="l">
              <a:lnSpc>
                <a:spcPct val="100000"/>
              </a:lnSpc>
              <a:spcBef>
                <a:spcPts val="0"/>
              </a:spcBef>
              <a:spcAft>
                <a:spcPts val="0"/>
              </a:spcAft>
              <a:buSzPts val="3700"/>
              <a:buNone/>
              <a:defRPr/>
            </a:lvl3pPr>
            <a:lvl4pPr lvl="3" rtl="0" algn="l">
              <a:lnSpc>
                <a:spcPct val="100000"/>
              </a:lnSpc>
              <a:spcBef>
                <a:spcPts val="0"/>
              </a:spcBef>
              <a:spcAft>
                <a:spcPts val="0"/>
              </a:spcAft>
              <a:buSzPts val="3700"/>
              <a:buNone/>
              <a:defRPr/>
            </a:lvl4pPr>
            <a:lvl5pPr lvl="4" rtl="0" algn="l">
              <a:lnSpc>
                <a:spcPct val="100000"/>
              </a:lnSpc>
              <a:spcBef>
                <a:spcPts val="0"/>
              </a:spcBef>
              <a:spcAft>
                <a:spcPts val="0"/>
              </a:spcAft>
              <a:buSzPts val="3700"/>
              <a:buNone/>
              <a:defRPr/>
            </a:lvl5pPr>
            <a:lvl6pPr lvl="5" rtl="0" algn="l">
              <a:lnSpc>
                <a:spcPct val="100000"/>
              </a:lnSpc>
              <a:spcBef>
                <a:spcPts val="0"/>
              </a:spcBef>
              <a:spcAft>
                <a:spcPts val="0"/>
              </a:spcAft>
              <a:buSzPts val="3700"/>
              <a:buNone/>
              <a:defRPr/>
            </a:lvl6pPr>
            <a:lvl7pPr lvl="6" rtl="0" algn="l">
              <a:lnSpc>
                <a:spcPct val="100000"/>
              </a:lnSpc>
              <a:spcBef>
                <a:spcPts val="0"/>
              </a:spcBef>
              <a:spcAft>
                <a:spcPts val="0"/>
              </a:spcAft>
              <a:buSzPts val="3700"/>
              <a:buNone/>
              <a:defRPr/>
            </a:lvl7pPr>
            <a:lvl8pPr lvl="7" rtl="0" algn="l">
              <a:lnSpc>
                <a:spcPct val="100000"/>
              </a:lnSpc>
              <a:spcBef>
                <a:spcPts val="0"/>
              </a:spcBef>
              <a:spcAft>
                <a:spcPts val="0"/>
              </a:spcAft>
              <a:buSzPts val="3700"/>
              <a:buNone/>
              <a:defRPr/>
            </a:lvl8pPr>
            <a:lvl9pPr lvl="8" rtl="0" algn="l">
              <a:lnSpc>
                <a:spcPct val="100000"/>
              </a:lnSpc>
              <a:spcBef>
                <a:spcPts val="0"/>
              </a:spcBef>
              <a:spcAft>
                <a:spcPts val="0"/>
              </a:spcAft>
              <a:buSzPts val="3700"/>
              <a:buNone/>
              <a:defRPr/>
            </a:lvl9pPr>
          </a:lstStyle>
          <a:p/>
        </p:txBody>
      </p:sp>
      <p:sp>
        <p:nvSpPr>
          <p:cNvPr id="30" name="Google Shape;30;g2225838fea8_0_2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1" name="Shape 31"/>
        <p:cNvGrpSpPr/>
        <p:nvPr/>
      </p:nvGrpSpPr>
      <p:grpSpPr>
        <a:xfrm>
          <a:off x="0" y="0"/>
          <a:ext cx="0" cy="0"/>
          <a:chOff x="0" y="0"/>
          <a:chExt cx="0" cy="0"/>
        </a:xfrm>
      </p:grpSpPr>
      <p:sp>
        <p:nvSpPr>
          <p:cNvPr id="32" name="Google Shape;32;g2225838fea8_0_79"/>
          <p:cNvSpPr txBox="1"/>
          <p:nvPr>
            <p:ph type="title"/>
          </p:nvPr>
        </p:nvSpPr>
        <p:spPr>
          <a:xfrm>
            <a:off x="457200" y="668049"/>
            <a:ext cx="7685100" cy="1325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l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3" name="Google Shape;33;g2225838fea8_0_79"/>
          <p:cNvSpPr txBox="1"/>
          <p:nvPr>
            <p:ph idx="1" type="body"/>
          </p:nvPr>
        </p:nvSpPr>
        <p:spPr>
          <a:xfrm>
            <a:off x="457200" y="2096713"/>
            <a:ext cx="7685100" cy="40803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lt1"/>
              </a:buClr>
              <a:buSzPts val="1800"/>
              <a:buChar char="•"/>
              <a:defRPr/>
            </a:lvl1pPr>
            <a:lvl2pPr indent="-342900" lvl="1" marL="914400" rtl="0" algn="l">
              <a:lnSpc>
                <a:spcPct val="90000"/>
              </a:lnSpc>
              <a:spcBef>
                <a:spcPts val="500"/>
              </a:spcBef>
              <a:spcAft>
                <a:spcPts val="0"/>
              </a:spcAft>
              <a:buClr>
                <a:schemeClr val="lt1"/>
              </a:buClr>
              <a:buSzPts val="1800"/>
              <a:buChar char="•"/>
              <a:defRPr/>
            </a:lvl2pPr>
            <a:lvl3pPr indent="-342900" lvl="2" marL="1371600" rtl="0" algn="l">
              <a:lnSpc>
                <a:spcPct val="90000"/>
              </a:lnSpc>
              <a:spcBef>
                <a:spcPts val="500"/>
              </a:spcBef>
              <a:spcAft>
                <a:spcPts val="0"/>
              </a:spcAft>
              <a:buClr>
                <a:schemeClr val="lt1"/>
              </a:buClr>
              <a:buSzPts val="1800"/>
              <a:buChar char="•"/>
              <a:defRPr/>
            </a:lvl3pPr>
            <a:lvl4pPr indent="-342900" lvl="3" marL="1828800" rtl="0" algn="l">
              <a:lnSpc>
                <a:spcPct val="90000"/>
              </a:lnSpc>
              <a:spcBef>
                <a:spcPts val="500"/>
              </a:spcBef>
              <a:spcAft>
                <a:spcPts val="0"/>
              </a:spcAft>
              <a:buClr>
                <a:schemeClr val="lt1"/>
              </a:buClr>
              <a:buSzPts val="1800"/>
              <a:buChar char="•"/>
              <a:defRPr/>
            </a:lvl4pPr>
            <a:lvl5pPr indent="-342900" lvl="4" marL="2286000" rtl="0" algn="l">
              <a:lnSpc>
                <a:spcPct val="90000"/>
              </a:lnSpc>
              <a:spcBef>
                <a:spcPts val="500"/>
              </a:spcBef>
              <a:spcAft>
                <a:spcPts val="0"/>
              </a:spcAft>
              <a:buClr>
                <a:schemeClr val="lt1"/>
              </a:buClr>
              <a:buSzPts val="1800"/>
              <a:buChar char="•"/>
              <a:defRPr/>
            </a:lvl5pPr>
            <a:lvl6pPr indent="-342900" lvl="5" marL="2743200" rtl="0" algn="l">
              <a:lnSpc>
                <a:spcPct val="90000"/>
              </a:lnSpc>
              <a:spcBef>
                <a:spcPts val="500"/>
              </a:spcBef>
              <a:spcAft>
                <a:spcPts val="0"/>
              </a:spcAft>
              <a:buClr>
                <a:schemeClr val="lt1"/>
              </a:buClr>
              <a:buSzPts val="1800"/>
              <a:buChar char="•"/>
              <a:defRPr/>
            </a:lvl6pPr>
            <a:lvl7pPr indent="-342900" lvl="6" marL="3200400" rtl="0" algn="l">
              <a:lnSpc>
                <a:spcPct val="90000"/>
              </a:lnSpc>
              <a:spcBef>
                <a:spcPts val="500"/>
              </a:spcBef>
              <a:spcAft>
                <a:spcPts val="0"/>
              </a:spcAft>
              <a:buClr>
                <a:schemeClr val="lt1"/>
              </a:buClr>
              <a:buSzPts val="1800"/>
              <a:buChar char="•"/>
              <a:defRPr/>
            </a:lvl7pPr>
            <a:lvl8pPr indent="-342900" lvl="7" marL="3657600" rtl="0" algn="l">
              <a:lnSpc>
                <a:spcPct val="90000"/>
              </a:lnSpc>
              <a:spcBef>
                <a:spcPts val="500"/>
              </a:spcBef>
              <a:spcAft>
                <a:spcPts val="0"/>
              </a:spcAft>
              <a:buClr>
                <a:schemeClr val="lt1"/>
              </a:buClr>
              <a:buSzPts val="1800"/>
              <a:buChar char="•"/>
              <a:defRPr/>
            </a:lvl8pPr>
            <a:lvl9pPr indent="-342900" lvl="8" marL="4114800" rtl="0" algn="l">
              <a:lnSpc>
                <a:spcPct val="90000"/>
              </a:lnSpc>
              <a:spcBef>
                <a:spcPts val="500"/>
              </a:spcBef>
              <a:spcAft>
                <a:spcPts val="0"/>
              </a:spcAft>
              <a:buClr>
                <a:schemeClr val="lt1"/>
              </a:buClr>
              <a:buSzPts val="1800"/>
              <a:buChar char="•"/>
              <a:defRPr/>
            </a:lvl9pPr>
          </a:lstStyle>
          <a:p/>
        </p:txBody>
      </p:sp>
      <p:sp>
        <p:nvSpPr>
          <p:cNvPr id="34" name="Google Shape;34;g2225838fea8_0_79"/>
          <p:cNvSpPr txBox="1"/>
          <p:nvPr>
            <p:ph idx="10" type="dt"/>
          </p:nvPr>
        </p:nvSpPr>
        <p:spPr>
          <a:xfrm>
            <a:off x="457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5" name="Google Shape;35;g2225838fea8_0_79"/>
          <p:cNvSpPr txBox="1"/>
          <p:nvPr>
            <p:ph idx="11" type="ftr"/>
          </p:nvPr>
        </p:nvSpPr>
        <p:spPr>
          <a:xfrm>
            <a:off x="457200" y="155448"/>
            <a:ext cx="41148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6" name="Google Shape;36;g2225838fea8_0_79"/>
          <p:cNvSpPr txBox="1"/>
          <p:nvPr>
            <p:ph idx="12" type="sldNum"/>
          </p:nvPr>
        </p:nvSpPr>
        <p:spPr>
          <a:xfrm>
            <a:off x="10954512" y="6355080"/>
            <a:ext cx="795600" cy="365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type="twoObj">
  <p:cSld name="TWO_OBJECTS">
    <p:spTree>
      <p:nvGrpSpPr>
        <p:cNvPr id="37" name="Shape 37"/>
        <p:cNvGrpSpPr/>
        <p:nvPr/>
      </p:nvGrpSpPr>
      <p:grpSpPr>
        <a:xfrm>
          <a:off x="0" y="0"/>
          <a:ext cx="0" cy="0"/>
          <a:chOff x="0" y="0"/>
          <a:chExt cx="0" cy="0"/>
        </a:xfrm>
      </p:grpSpPr>
      <p:sp>
        <p:nvSpPr>
          <p:cNvPr id="38" name="Google Shape;38;g2225838fea8_0_85"/>
          <p:cNvSpPr/>
          <p:nvPr/>
        </p:nvSpPr>
        <p:spPr>
          <a:xfrm>
            <a:off x="0" y="0"/>
            <a:ext cx="12189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39" name="Google Shape;39;g2225838fea8_0_85"/>
          <p:cNvSpPr/>
          <p:nvPr/>
        </p:nvSpPr>
        <p:spPr>
          <a:xfrm>
            <a:off x="0" y="0"/>
            <a:ext cx="12189000" cy="6858000"/>
          </a:xfrm>
          <a:prstGeom prst="rect">
            <a:avLst/>
          </a:prstGeom>
          <a:solidFill>
            <a:srgbClr val="15997F">
              <a:alpha val="4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15997F"/>
              </a:solidFill>
              <a:latin typeface="Gill Sans"/>
              <a:ea typeface="Gill Sans"/>
              <a:cs typeface="Gill Sans"/>
              <a:sym typeface="Gill Sans"/>
            </a:endParaRPr>
          </a:p>
        </p:txBody>
      </p:sp>
      <p:grpSp>
        <p:nvGrpSpPr>
          <p:cNvPr id="40" name="Google Shape;40;g2225838fea8_0_85"/>
          <p:cNvGrpSpPr/>
          <p:nvPr/>
        </p:nvGrpSpPr>
        <p:grpSpPr>
          <a:xfrm>
            <a:off x="11151383" y="2767655"/>
            <a:ext cx="1041444" cy="2833045"/>
            <a:chOff x="11151383" y="2767655"/>
            <a:chExt cx="1041444" cy="2833045"/>
          </a:xfrm>
        </p:grpSpPr>
        <p:sp>
          <p:nvSpPr>
            <p:cNvPr id="41" name="Google Shape;41;g2225838fea8_0_85"/>
            <p:cNvSpPr/>
            <p:nvPr/>
          </p:nvSpPr>
          <p:spPr>
            <a:xfrm>
              <a:off x="11783194" y="2943021"/>
              <a:ext cx="246600" cy="2466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42" name="Google Shape;42;g2225838fea8_0_85"/>
            <p:cNvSpPr/>
            <p:nvPr/>
          </p:nvSpPr>
          <p:spPr>
            <a:xfrm flipH="1" rot="10800000">
              <a:off x="11151383" y="4335818"/>
              <a:ext cx="1041444" cy="1264882"/>
            </a:xfrm>
            <a:custGeom>
              <a:rect b="b" l="l" r="r" t="t"/>
              <a:pathLst>
                <a:path extrusionOk="0" h="1360088" w="1119832">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solidFill>
              <a:srgbClr val="168E7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43" name="Google Shape;43;g2225838fea8_0_85"/>
            <p:cNvSpPr/>
            <p:nvPr/>
          </p:nvSpPr>
          <p:spPr>
            <a:xfrm>
              <a:off x="11638492" y="2767655"/>
              <a:ext cx="553877" cy="1568759"/>
            </a:xfrm>
            <a:custGeom>
              <a:rect b="b" l="l" r="r" t="t"/>
              <a:pathLst>
                <a:path extrusionOk="0" h="1733435" w="612019">
                  <a:moveTo>
                    <a:pt x="612019" y="0"/>
                  </a:moveTo>
                  <a:lnTo>
                    <a:pt x="612019" y="1733435"/>
                  </a:lnTo>
                  <a:lnTo>
                    <a:pt x="180103" y="1301519"/>
                  </a:lnTo>
                  <a:cubicBezTo>
                    <a:pt x="-60034" y="1061382"/>
                    <a:pt x="-60034" y="672053"/>
                    <a:pt x="180103" y="431916"/>
                  </a:cubicBezTo>
                  <a:close/>
                </a:path>
              </a:pathLst>
            </a:custGeom>
            <a:solidFill>
              <a:srgbClr val="66E8CC">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grpSp>
      <p:sp>
        <p:nvSpPr>
          <p:cNvPr id="44" name="Google Shape;44;g2225838fea8_0_85"/>
          <p:cNvSpPr/>
          <p:nvPr/>
        </p:nvSpPr>
        <p:spPr>
          <a:xfrm>
            <a:off x="3048" y="0"/>
            <a:ext cx="12189000" cy="6858000"/>
          </a:xfrm>
          <a:prstGeom prst="rect">
            <a:avLst/>
          </a:prstGeom>
          <a:blipFill rotWithShape="1">
            <a:blip r:embed="rId2">
              <a:alphaModFix amt="6000"/>
            </a:blip>
            <a:tile algn="tl" flip="none" tx="0" sx="100000" ty="0" sy="100000"/>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45" name="Google Shape;45;g2225838fea8_0_85"/>
          <p:cNvSpPr txBox="1"/>
          <p:nvPr>
            <p:ph type="title"/>
          </p:nvPr>
        </p:nvSpPr>
        <p:spPr>
          <a:xfrm>
            <a:off x="457200" y="668049"/>
            <a:ext cx="10451400" cy="15918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l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6" name="Google Shape;46;g2225838fea8_0_85"/>
          <p:cNvSpPr txBox="1"/>
          <p:nvPr>
            <p:ph idx="1" type="body"/>
          </p:nvPr>
        </p:nvSpPr>
        <p:spPr>
          <a:xfrm>
            <a:off x="457200" y="2341329"/>
            <a:ext cx="5562600" cy="38355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lt1"/>
              </a:buClr>
              <a:buSzPts val="1800"/>
              <a:buChar char="•"/>
              <a:defRPr/>
            </a:lvl1pPr>
            <a:lvl2pPr indent="-342900" lvl="1" marL="914400" rtl="0" algn="l">
              <a:lnSpc>
                <a:spcPct val="90000"/>
              </a:lnSpc>
              <a:spcBef>
                <a:spcPts val="500"/>
              </a:spcBef>
              <a:spcAft>
                <a:spcPts val="0"/>
              </a:spcAft>
              <a:buClr>
                <a:schemeClr val="lt1"/>
              </a:buClr>
              <a:buSzPts val="1800"/>
              <a:buChar char="•"/>
              <a:defRPr/>
            </a:lvl2pPr>
            <a:lvl3pPr indent="-342900" lvl="2" marL="1371600" rtl="0" algn="l">
              <a:lnSpc>
                <a:spcPct val="90000"/>
              </a:lnSpc>
              <a:spcBef>
                <a:spcPts val="500"/>
              </a:spcBef>
              <a:spcAft>
                <a:spcPts val="0"/>
              </a:spcAft>
              <a:buClr>
                <a:schemeClr val="lt1"/>
              </a:buClr>
              <a:buSzPts val="1800"/>
              <a:buChar char="•"/>
              <a:defRPr/>
            </a:lvl3pPr>
            <a:lvl4pPr indent="-342900" lvl="3" marL="1828800" rtl="0" algn="l">
              <a:lnSpc>
                <a:spcPct val="90000"/>
              </a:lnSpc>
              <a:spcBef>
                <a:spcPts val="500"/>
              </a:spcBef>
              <a:spcAft>
                <a:spcPts val="0"/>
              </a:spcAft>
              <a:buClr>
                <a:schemeClr val="lt1"/>
              </a:buClr>
              <a:buSzPts val="1800"/>
              <a:buChar char="•"/>
              <a:defRPr/>
            </a:lvl4pPr>
            <a:lvl5pPr indent="-342900" lvl="4" marL="2286000" rtl="0" algn="l">
              <a:lnSpc>
                <a:spcPct val="90000"/>
              </a:lnSpc>
              <a:spcBef>
                <a:spcPts val="500"/>
              </a:spcBef>
              <a:spcAft>
                <a:spcPts val="0"/>
              </a:spcAft>
              <a:buClr>
                <a:schemeClr val="lt1"/>
              </a:buClr>
              <a:buSzPts val="1800"/>
              <a:buChar char="•"/>
              <a:defRPr/>
            </a:lvl5pPr>
            <a:lvl6pPr indent="-342900" lvl="5" marL="2743200" rtl="0" algn="l">
              <a:lnSpc>
                <a:spcPct val="90000"/>
              </a:lnSpc>
              <a:spcBef>
                <a:spcPts val="500"/>
              </a:spcBef>
              <a:spcAft>
                <a:spcPts val="0"/>
              </a:spcAft>
              <a:buClr>
                <a:schemeClr val="lt1"/>
              </a:buClr>
              <a:buSzPts val="1800"/>
              <a:buChar char="•"/>
              <a:defRPr/>
            </a:lvl6pPr>
            <a:lvl7pPr indent="-342900" lvl="6" marL="3200400" rtl="0" algn="l">
              <a:lnSpc>
                <a:spcPct val="90000"/>
              </a:lnSpc>
              <a:spcBef>
                <a:spcPts val="500"/>
              </a:spcBef>
              <a:spcAft>
                <a:spcPts val="0"/>
              </a:spcAft>
              <a:buClr>
                <a:schemeClr val="lt1"/>
              </a:buClr>
              <a:buSzPts val="1800"/>
              <a:buChar char="•"/>
              <a:defRPr/>
            </a:lvl7pPr>
            <a:lvl8pPr indent="-342900" lvl="7" marL="3657600" rtl="0" algn="l">
              <a:lnSpc>
                <a:spcPct val="90000"/>
              </a:lnSpc>
              <a:spcBef>
                <a:spcPts val="500"/>
              </a:spcBef>
              <a:spcAft>
                <a:spcPts val="0"/>
              </a:spcAft>
              <a:buClr>
                <a:schemeClr val="lt1"/>
              </a:buClr>
              <a:buSzPts val="1800"/>
              <a:buChar char="•"/>
              <a:defRPr/>
            </a:lvl8pPr>
            <a:lvl9pPr indent="-342900" lvl="8" marL="4114800" rtl="0" algn="l">
              <a:lnSpc>
                <a:spcPct val="90000"/>
              </a:lnSpc>
              <a:spcBef>
                <a:spcPts val="500"/>
              </a:spcBef>
              <a:spcAft>
                <a:spcPts val="0"/>
              </a:spcAft>
              <a:buClr>
                <a:schemeClr val="lt1"/>
              </a:buClr>
              <a:buSzPts val="1800"/>
              <a:buChar char="•"/>
              <a:defRPr/>
            </a:lvl9pPr>
          </a:lstStyle>
          <a:p/>
        </p:txBody>
      </p:sp>
      <p:sp>
        <p:nvSpPr>
          <p:cNvPr id="47" name="Google Shape;47;g2225838fea8_0_85"/>
          <p:cNvSpPr txBox="1"/>
          <p:nvPr>
            <p:ph idx="2" type="body"/>
          </p:nvPr>
        </p:nvSpPr>
        <p:spPr>
          <a:xfrm>
            <a:off x="6172200" y="2341329"/>
            <a:ext cx="4736400" cy="38355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lt1"/>
              </a:buClr>
              <a:buSzPts val="1800"/>
              <a:buChar char="•"/>
              <a:defRPr/>
            </a:lvl1pPr>
            <a:lvl2pPr indent="-342900" lvl="1" marL="914400" rtl="0" algn="l">
              <a:lnSpc>
                <a:spcPct val="90000"/>
              </a:lnSpc>
              <a:spcBef>
                <a:spcPts val="500"/>
              </a:spcBef>
              <a:spcAft>
                <a:spcPts val="0"/>
              </a:spcAft>
              <a:buClr>
                <a:schemeClr val="lt1"/>
              </a:buClr>
              <a:buSzPts val="1800"/>
              <a:buChar char="•"/>
              <a:defRPr/>
            </a:lvl2pPr>
            <a:lvl3pPr indent="-342900" lvl="2" marL="1371600" rtl="0" algn="l">
              <a:lnSpc>
                <a:spcPct val="90000"/>
              </a:lnSpc>
              <a:spcBef>
                <a:spcPts val="500"/>
              </a:spcBef>
              <a:spcAft>
                <a:spcPts val="0"/>
              </a:spcAft>
              <a:buClr>
                <a:schemeClr val="lt1"/>
              </a:buClr>
              <a:buSzPts val="1800"/>
              <a:buChar char="•"/>
              <a:defRPr/>
            </a:lvl3pPr>
            <a:lvl4pPr indent="-342900" lvl="3" marL="1828800" rtl="0" algn="l">
              <a:lnSpc>
                <a:spcPct val="90000"/>
              </a:lnSpc>
              <a:spcBef>
                <a:spcPts val="500"/>
              </a:spcBef>
              <a:spcAft>
                <a:spcPts val="0"/>
              </a:spcAft>
              <a:buClr>
                <a:schemeClr val="lt1"/>
              </a:buClr>
              <a:buSzPts val="1800"/>
              <a:buChar char="•"/>
              <a:defRPr/>
            </a:lvl4pPr>
            <a:lvl5pPr indent="-342900" lvl="4" marL="2286000" rtl="0" algn="l">
              <a:lnSpc>
                <a:spcPct val="90000"/>
              </a:lnSpc>
              <a:spcBef>
                <a:spcPts val="500"/>
              </a:spcBef>
              <a:spcAft>
                <a:spcPts val="0"/>
              </a:spcAft>
              <a:buClr>
                <a:schemeClr val="lt1"/>
              </a:buClr>
              <a:buSzPts val="1800"/>
              <a:buChar char="•"/>
              <a:defRPr/>
            </a:lvl5pPr>
            <a:lvl6pPr indent="-342900" lvl="5" marL="2743200" rtl="0" algn="l">
              <a:lnSpc>
                <a:spcPct val="90000"/>
              </a:lnSpc>
              <a:spcBef>
                <a:spcPts val="500"/>
              </a:spcBef>
              <a:spcAft>
                <a:spcPts val="0"/>
              </a:spcAft>
              <a:buClr>
                <a:schemeClr val="lt1"/>
              </a:buClr>
              <a:buSzPts val="1800"/>
              <a:buChar char="•"/>
              <a:defRPr/>
            </a:lvl6pPr>
            <a:lvl7pPr indent="-342900" lvl="6" marL="3200400" rtl="0" algn="l">
              <a:lnSpc>
                <a:spcPct val="90000"/>
              </a:lnSpc>
              <a:spcBef>
                <a:spcPts val="500"/>
              </a:spcBef>
              <a:spcAft>
                <a:spcPts val="0"/>
              </a:spcAft>
              <a:buClr>
                <a:schemeClr val="lt1"/>
              </a:buClr>
              <a:buSzPts val="1800"/>
              <a:buChar char="•"/>
              <a:defRPr/>
            </a:lvl7pPr>
            <a:lvl8pPr indent="-342900" lvl="7" marL="3657600" rtl="0" algn="l">
              <a:lnSpc>
                <a:spcPct val="90000"/>
              </a:lnSpc>
              <a:spcBef>
                <a:spcPts val="500"/>
              </a:spcBef>
              <a:spcAft>
                <a:spcPts val="0"/>
              </a:spcAft>
              <a:buClr>
                <a:schemeClr val="lt1"/>
              </a:buClr>
              <a:buSzPts val="1800"/>
              <a:buChar char="•"/>
              <a:defRPr/>
            </a:lvl8pPr>
            <a:lvl9pPr indent="-342900" lvl="8" marL="4114800" rtl="0" algn="l">
              <a:lnSpc>
                <a:spcPct val="90000"/>
              </a:lnSpc>
              <a:spcBef>
                <a:spcPts val="500"/>
              </a:spcBef>
              <a:spcAft>
                <a:spcPts val="0"/>
              </a:spcAft>
              <a:buClr>
                <a:schemeClr val="lt1"/>
              </a:buClr>
              <a:buSzPts val="1800"/>
              <a:buChar char="•"/>
              <a:defRPr/>
            </a:lvl9pPr>
          </a:lstStyle>
          <a:p/>
        </p:txBody>
      </p:sp>
      <p:sp>
        <p:nvSpPr>
          <p:cNvPr id="48" name="Google Shape;48;g2225838fea8_0_85"/>
          <p:cNvSpPr txBox="1"/>
          <p:nvPr>
            <p:ph idx="10" type="dt"/>
          </p:nvPr>
        </p:nvSpPr>
        <p:spPr>
          <a:xfrm>
            <a:off x="457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9" name="Google Shape;49;g2225838fea8_0_85"/>
          <p:cNvSpPr txBox="1"/>
          <p:nvPr>
            <p:ph idx="11" type="ftr"/>
          </p:nvPr>
        </p:nvSpPr>
        <p:spPr>
          <a:xfrm>
            <a:off x="457200" y="155448"/>
            <a:ext cx="41148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0" name="Google Shape;50;g2225838fea8_0_85"/>
          <p:cNvSpPr txBox="1"/>
          <p:nvPr>
            <p:ph idx="12" type="sldNum"/>
          </p:nvPr>
        </p:nvSpPr>
        <p:spPr>
          <a:xfrm>
            <a:off x="10954512" y="6355080"/>
            <a:ext cx="795600" cy="365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51" name="Shape 51"/>
        <p:cNvGrpSpPr/>
        <p:nvPr/>
      </p:nvGrpSpPr>
      <p:grpSpPr>
        <a:xfrm>
          <a:off x="0" y="0"/>
          <a:ext cx="0" cy="0"/>
          <a:chOff x="0" y="0"/>
          <a:chExt cx="0" cy="0"/>
        </a:xfrm>
      </p:grpSpPr>
      <p:sp>
        <p:nvSpPr>
          <p:cNvPr id="52" name="Google Shape;52;g2225838fea8_0_62"/>
          <p:cNvSpPr/>
          <p:nvPr/>
        </p:nvSpPr>
        <p:spPr>
          <a:xfrm>
            <a:off x="0" y="0"/>
            <a:ext cx="12189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53" name="Google Shape;53;g2225838fea8_0_62"/>
          <p:cNvSpPr/>
          <p:nvPr/>
        </p:nvSpPr>
        <p:spPr>
          <a:xfrm>
            <a:off x="0" y="0"/>
            <a:ext cx="12189000" cy="6858000"/>
          </a:xfrm>
          <a:prstGeom prst="rect">
            <a:avLst/>
          </a:prstGeom>
          <a:solidFill>
            <a:srgbClr val="15997F">
              <a:alpha val="4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15997F"/>
              </a:solidFill>
              <a:latin typeface="Gill Sans"/>
              <a:ea typeface="Gill Sans"/>
              <a:cs typeface="Gill Sans"/>
              <a:sym typeface="Gill Sans"/>
            </a:endParaRPr>
          </a:p>
        </p:txBody>
      </p:sp>
      <p:grpSp>
        <p:nvGrpSpPr>
          <p:cNvPr id="54" name="Google Shape;54;g2225838fea8_0_62"/>
          <p:cNvGrpSpPr/>
          <p:nvPr/>
        </p:nvGrpSpPr>
        <p:grpSpPr>
          <a:xfrm>
            <a:off x="10305075" y="0"/>
            <a:ext cx="1887752" cy="5600700"/>
            <a:chOff x="10305075" y="0"/>
            <a:chExt cx="1887752" cy="5600700"/>
          </a:xfrm>
        </p:grpSpPr>
        <p:sp>
          <p:nvSpPr>
            <p:cNvPr id="55" name="Google Shape;55;g2225838fea8_0_62"/>
            <p:cNvSpPr/>
            <p:nvPr/>
          </p:nvSpPr>
          <p:spPr>
            <a:xfrm>
              <a:off x="11783194" y="2943021"/>
              <a:ext cx="246600" cy="2466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56" name="Google Shape;56;g2225838fea8_0_62"/>
            <p:cNvSpPr/>
            <p:nvPr/>
          </p:nvSpPr>
          <p:spPr>
            <a:xfrm>
              <a:off x="10330568" y="2199078"/>
              <a:ext cx="1200770" cy="1200770"/>
            </a:xfrm>
            <a:custGeom>
              <a:rect b="b" l="l" r="r" t="t"/>
              <a:pathLst>
                <a:path extrusionOk="0" h="6861545" w="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rgbClr val="168E74">
                <a:alpha val="6391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57" name="Google Shape;57;g2225838fea8_0_62"/>
            <p:cNvSpPr/>
            <p:nvPr/>
          </p:nvSpPr>
          <p:spPr>
            <a:xfrm flipH="1" rot="10800000">
              <a:off x="11151383" y="4335818"/>
              <a:ext cx="1041444" cy="1264882"/>
            </a:xfrm>
            <a:custGeom>
              <a:rect b="b" l="l" r="r" t="t"/>
              <a:pathLst>
                <a:path extrusionOk="0" h="1360088" w="1119832">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solidFill>
              <a:srgbClr val="168E7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58" name="Google Shape;58;g2225838fea8_0_62"/>
            <p:cNvSpPr/>
            <p:nvPr/>
          </p:nvSpPr>
          <p:spPr>
            <a:xfrm>
              <a:off x="11638492" y="2767655"/>
              <a:ext cx="553877" cy="1568759"/>
            </a:xfrm>
            <a:custGeom>
              <a:rect b="b" l="l" r="r" t="t"/>
              <a:pathLst>
                <a:path extrusionOk="0" h="1733435" w="612019">
                  <a:moveTo>
                    <a:pt x="612019" y="0"/>
                  </a:moveTo>
                  <a:lnTo>
                    <a:pt x="612019" y="1733435"/>
                  </a:lnTo>
                  <a:lnTo>
                    <a:pt x="180103" y="1301519"/>
                  </a:lnTo>
                  <a:cubicBezTo>
                    <a:pt x="-60034" y="1061382"/>
                    <a:pt x="-60034" y="672053"/>
                    <a:pt x="180103" y="431916"/>
                  </a:cubicBezTo>
                  <a:close/>
                </a:path>
              </a:pathLst>
            </a:custGeom>
            <a:solidFill>
              <a:srgbClr val="66E8CC">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59" name="Google Shape;59;g2225838fea8_0_62"/>
            <p:cNvSpPr/>
            <p:nvPr/>
          </p:nvSpPr>
          <p:spPr>
            <a:xfrm flipH="1">
              <a:off x="10305075" y="0"/>
              <a:ext cx="1886925" cy="1886925"/>
            </a:xfrm>
            <a:custGeom>
              <a:rect b="b" l="l" r="r" t="t"/>
              <a:pathLst>
                <a:path extrusionOk="0" h="6861545" w="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60" name="Google Shape;60;g2225838fea8_0_62"/>
            <p:cNvSpPr/>
            <p:nvPr/>
          </p:nvSpPr>
          <p:spPr>
            <a:xfrm flipH="1">
              <a:off x="10421715" y="122795"/>
              <a:ext cx="1646771" cy="1646771"/>
            </a:xfrm>
            <a:custGeom>
              <a:rect b="b" l="l" r="r" t="t"/>
              <a:pathLst>
                <a:path extrusionOk="0" h="6861545" w="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rgbClr val="168E7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grpSp>
      <p:sp>
        <p:nvSpPr>
          <p:cNvPr id="61" name="Google Shape;61;g2225838fea8_0_62"/>
          <p:cNvSpPr/>
          <p:nvPr/>
        </p:nvSpPr>
        <p:spPr>
          <a:xfrm>
            <a:off x="3048" y="0"/>
            <a:ext cx="12189000" cy="6858000"/>
          </a:xfrm>
          <a:prstGeom prst="rect">
            <a:avLst/>
          </a:prstGeom>
          <a:blipFill rotWithShape="1">
            <a:blip r:embed="rId2">
              <a:alphaModFix amt="6000"/>
            </a:blip>
            <a:tile algn="tl" flip="none" tx="0" sx="100000" ty="0" sy="100000"/>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62" name="Google Shape;62;g2225838fea8_0_62"/>
          <p:cNvSpPr txBox="1"/>
          <p:nvPr>
            <p:ph type="title"/>
          </p:nvPr>
        </p:nvSpPr>
        <p:spPr>
          <a:xfrm>
            <a:off x="457200" y="668049"/>
            <a:ext cx="4314900" cy="19578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lt1"/>
              </a:buClr>
              <a:buSzPts val="4400"/>
              <a:buFont typeface="Gill Sans"/>
              <a:buNone/>
              <a:defRPr sz="44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3" name="Google Shape;63;g2225838fea8_0_62"/>
          <p:cNvSpPr txBox="1"/>
          <p:nvPr>
            <p:ph idx="1" type="body"/>
          </p:nvPr>
        </p:nvSpPr>
        <p:spPr>
          <a:xfrm>
            <a:off x="5183188" y="668049"/>
            <a:ext cx="4875300" cy="5231400"/>
          </a:xfrm>
          <a:prstGeom prst="rect">
            <a:avLst/>
          </a:prstGeom>
          <a:noFill/>
          <a:ln>
            <a:noFill/>
          </a:ln>
        </p:spPr>
        <p:txBody>
          <a:bodyPr anchorCtr="0" anchor="t" bIns="45700" lIns="91425" spcFirstLastPara="1" rIns="91425" wrap="square" tIns="45700">
            <a:normAutofit/>
          </a:bodyPr>
          <a:lstStyle>
            <a:lvl1pPr indent="-381000" lvl="0" marL="457200" rtl="0" algn="l">
              <a:lnSpc>
                <a:spcPct val="90000"/>
              </a:lnSpc>
              <a:spcBef>
                <a:spcPts val="1000"/>
              </a:spcBef>
              <a:spcAft>
                <a:spcPts val="0"/>
              </a:spcAft>
              <a:buClr>
                <a:schemeClr val="lt1"/>
              </a:buClr>
              <a:buSzPts val="2400"/>
              <a:buChar char="•"/>
              <a:defRPr sz="2400"/>
            </a:lvl1pPr>
            <a:lvl2pPr indent="-355600" lvl="1" marL="914400" rtl="0" algn="l">
              <a:lnSpc>
                <a:spcPct val="90000"/>
              </a:lnSpc>
              <a:spcBef>
                <a:spcPts val="500"/>
              </a:spcBef>
              <a:spcAft>
                <a:spcPts val="0"/>
              </a:spcAft>
              <a:buClr>
                <a:schemeClr val="lt1"/>
              </a:buClr>
              <a:buSzPts val="2000"/>
              <a:buChar char="•"/>
              <a:defRPr sz="2000"/>
            </a:lvl2pPr>
            <a:lvl3pPr indent="-342900" lvl="2" marL="1371600" rtl="0" algn="l">
              <a:lnSpc>
                <a:spcPct val="90000"/>
              </a:lnSpc>
              <a:spcBef>
                <a:spcPts val="500"/>
              </a:spcBef>
              <a:spcAft>
                <a:spcPts val="0"/>
              </a:spcAft>
              <a:buClr>
                <a:schemeClr val="lt1"/>
              </a:buClr>
              <a:buSzPts val="1800"/>
              <a:buChar char="•"/>
              <a:defRPr sz="1800"/>
            </a:lvl3pPr>
            <a:lvl4pPr indent="-330200" lvl="3" marL="1828800" rtl="0" algn="l">
              <a:lnSpc>
                <a:spcPct val="90000"/>
              </a:lnSpc>
              <a:spcBef>
                <a:spcPts val="500"/>
              </a:spcBef>
              <a:spcAft>
                <a:spcPts val="0"/>
              </a:spcAft>
              <a:buClr>
                <a:schemeClr val="lt1"/>
              </a:buClr>
              <a:buSzPts val="1600"/>
              <a:buChar char="•"/>
              <a:defRPr sz="1600"/>
            </a:lvl4pPr>
            <a:lvl5pPr indent="-330200" lvl="4" marL="2286000" rtl="0" algn="l">
              <a:lnSpc>
                <a:spcPct val="90000"/>
              </a:lnSpc>
              <a:spcBef>
                <a:spcPts val="500"/>
              </a:spcBef>
              <a:spcAft>
                <a:spcPts val="0"/>
              </a:spcAft>
              <a:buClr>
                <a:schemeClr val="lt1"/>
              </a:buClr>
              <a:buSzPts val="1600"/>
              <a:buChar char="•"/>
              <a:defRPr sz="1600"/>
            </a:lvl5pPr>
            <a:lvl6pPr indent="-355600" lvl="5" marL="2743200" rtl="0" algn="l">
              <a:lnSpc>
                <a:spcPct val="90000"/>
              </a:lnSpc>
              <a:spcBef>
                <a:spcPts val="500"/>
              </a:spcBef>
              <a:spcAft>
                <a:spcPts val="0"/>
              </a:spcAft>
              <a:buClr>
                <a:schemeClr val="lt1"/>
              </a:buClr>
              <a:buSzPts val="2000"/>
              <a:buChar char="•"/>
              <a:defRPr sz="2000"/>
            </a:lvl6pPr>
            <a:lvl7pPr indent="-355600" lvl="6" marL="3200400" rtl="0" algn="l">
              <a:lnSpc>
                <a:spcPct val="90000"/>
              </a:lnSpc>
              <a:spcBef>
                <a:spcPts val="500"/>
              </a:spcBef>
              <a:spcAft>
                <a:spcPts val="0"/>
              </a:spcAft>
              <a:buClr>
                <a:schemeClr val="lt1"/>
              </a:buClr>
              <a:buSzPts val="2000"/>
              <a:buChar char="•"/>
              <a:defRPr sz="2000"/>
            </a:lvl7pPr>
            <a:lvl8pPr indent="-355600" lvl="7" marL="3657600" rtl="0" algn="l">
              <a:lnSpc>
                <a:spcPct val="90000"/>
              </a:lnSpc>
              <a:spcBef>
                <a:spcPts val="500"/>
              </a:spcBef>
              <a:spcAft>
                <a:spcPts val="0"/>
              </a:spcAft>
              <a:buClr>
                <a:schemeClr val="lt1"/>
              </a:buClr>
              <a:buSzPts val="2000"/>
              <a:buChar char="•"/>
              <a:defRPr sz="2000"/>
            </a:lvl8pPr>
            <a:lvl9pPr indent="-355600" lvl="8" marL="4114800" rtl="0" algn="l">
              <a:lnSpc>
                <a:spcPct val="90000"/>
              </a:lnSpc>
              <a:spcBef>
                <a:spcPts val="500"/>
              </a:spcBef>
              <a:spcAft>
                <a:spcPts val="0"/>
              </a:spcAft>
              <a:buClr>
                <a:schemeClr val="lt1"/>
              </a:buClr>
              <a:buSzPts val="2000"/>
              <a:buChar char="•"/>
              <a:defRPr sz="2000"/>
            </a:lvl9pPr>
          </a:lstStyle>
          <a:p/>
        </p:txBody>
      </p:sp>
      <p:sp>
        <p:nvSpPr>
          <p:cNvPr id="64" name="Google Shape;64;g2225838fea8_0_62"/>
          <p:cNvSpPr txBox="1"/>
          <p:nvPr>
            <p:ph idx="2" type="body"/>
          </p:nvPr>
        </p:nvSpPr>
        <p:spPr>
          <a:xfrm>
            <a:off x="457200" y="2749024"/>
            <a:ext cx="4314900" cy="31200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lt1"/>
              </a:buClr>
              <a:buSzPts val="2400"/>
              <a:buNone/>
              <a:defRPr sz="2400"/>
            </a:lvl1pPr>
            <a:lvl2pPr indent="-228600" lvl="1" marL="914400" rtl="0" algn="l">
              <a:lnSpc>
                <a:spcPct val="90000"/>
              </a:lnSpc>
              <a:spcBef>
                <a:spcPts val="500"/>
              </a:spcBef>
              <a:spcAft>
                <a:spcPts val="0"/>
              </a:spcAft>
              <a:buClr>
                <a:schemeClr val="lt1"/>
              </a:buClr>
              <a:buSzPts val="1400"/>
              <a:buNone/>
              <a:defRPr sz="1400"/>
            </a:lvl2pPr>
            <a:lvl3pPr indent="-228600" lvl="2" marL="1371600" rtl="0" algn="l">
              <a:lnSpc>
                <a:spcPct val="90000"/>
              </a:lnSpc>
              <a:spcBef>
                <a:spcPts val="500"/>
              </a:spcBef>
              <a:spcAft>
                <a:spcPts val="0"/>
              </a:spcAft>
              <a:buClr>
                <a:schemeClr val="lt1"/>
              </a:buClr>
              <a:buSzPts val="1200"/>
              <a:buNone/>
              <a:defRPr sz="1200"/>
            </a:lvl3pPr>
            <a:lvl4pPr indent="-228600" lvl="3" marL="1828800" rtl="0" algn="l">
              <a:lnSpc>
                <a:spcPct val="90000"/>
              </a:lnSpc>
              <a:spcBef>
                <a:spcPts val="500"/>
              </a:spcBef>
              <a:spcAft>
                <a:spcPts val="0"/>
              </a:spcAft>
              <a:buClr>
                <a:schemeClr val="lt1"/>
              </a:buClr>
              <a:buSzPts val="1000"/>
              <a:buNone/>
              <a:defRPr sz="1000"/>
            </a:lvl4pPr>
            <a:lvl5pPr indent="-228600" lvl="4" marL="2286000" rtl="0" algn="l">
              <a:lnSpc>
                <a:spcPct val="90000"/>
              </a:lnSpc>
              <a:spcBef>
                <a:spcPts val="500"/>
              </a:spcBef>
              <a:spcAft>
                <a:spcPts val="0"/>
              </a:spcAft>
              <a:buClr>
                <a:schemeClr val="lt1"/>
              </a:buClr>
              <a:buSzPts val="1000"/>
              <a:buNone/>
              <a:defRPr sz="1000"/>
            </a:lvl5pPr>
            <a:lvl6pPr indent="-228600" lvl="5" marL="2743200" rtl="0" algn="l">
              <a:lnSpc>
                <a:spcPct val="90000"/>
              </a:lnSpc>
              <a:spcBef>
                <a:spcPts val="500"/>
              </a:spcBef>
              <a:spcAft>
                <a:spcPts val="0"/>
              </a:spcAft>
              <a:buClr>
                <a:schemeClr val="lt1"/>
              </a:buClr>
              <a:buSzPts val="1000"/>
              <a:buNone/>
              <a:defRPr sz="1000"/>
            </a:lvl6pPr>
            <a:lvl7pPr indent="-228600" lvl="6" marL="3200400" rtl="0" algn="l">
              <a:lnSpc>
                <a:spcPct val="90000"/>
              </a:lnSpc>
              <a:spcBef>
                <a:spcPts val="500"/>
              </a:spcBef>
              <a:spcAft>
                <a:spcPts val="0"/>
              </a:spcAft>
              <a:buClr>
                <a:schemeClr val="lt1"/>
              </a:buClr>
              <a:buSzPts val="1000"/>
              <a:buNone/>
              <a:defRPr sz="1000"/>
            </a:lvl7pPr>
            <a:lvl8pPr indent="-228600" lvl="7" marL="3657600" rtl="0" algn="l">
              <a:lnSpc>
                <a:spcPct val="90000"/>
              </a:lnSpc>
              <a:spcBef>
                <a:spcPts val="500"/>
              </a:spcBef>
              <a:spcAft>
                <a:spcPts val="0"/>
              </a:spcAft>
              <a:buClr>
                <a:schemeClr val="lt1"/>
              </a:buClr>
              <a:buSzPts val="1000"/>
              <a:buNone/>
              <a:defRPr sz="1000"/>
            </a:lvl8pPr>
            <a:lvl9pPr indent="-228600" lvl="8" marL="4114800" rtl="0" algn="l">
              <a:lnSpc>
                <a:spcPct val="90000"/>
              </a:lnSpc>
              <a:spcBef>
                <a:spcPts val="500"/>
              </a:spcBef>
              <a:spcAft>
                <a:spcPts val="0"/>
              </a:spcAft>
              <a:buClr>
                <a:schemeClr val="lt1"/>
              </a:buClr>
              <a:buSzPts val="1000"/>
              <a:buNone/>
              <a:defRPr sz="1000"/>
            </a:lvl9pPr>
          </a:lstStyle>
          <a:p/>
        </p:txBody>
      </p:sp>
      <p:sp>
        <p:nvSpPr>
          <p:cNvPr id="65" name="Google Shape;65;g2225838fea8_0_62"/>
          <p:cNvSpPr txBox="1"/>
          <p:nvPr>
            <p:ph idx="10" type="dt"/>
          </p:nvPr>
        </p:nvSpPr>
        <p:spPr>
          <a:xfrm>
            <a:off x="457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6" name="Google Shape;66;g2225838fea8_0_62"/>
          <p:cNvSpPr txBox="1"/>
          <p:nvPr>
            <p:ph idx="11" type="ftr"/>
          </p:nvPr>
        </p:nvSpPr>
        <p:spPr>
          <a:xfrm>
            <a:off x="457200" y="155448"/>
            <a:ext cx="41148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7" name="Google Shape;67;g2225838fea8_0_62"/>
          <p:cNvSpPr txBox="1"/>
          <p:nvPr>
            <p:ph idx="12" type="sldNum"/>
          </p:nvPr>
        </p:nvSpPr>
        <p:spPr>
          <a:xfrm>
            <a:off x="10954512" y="6355080"/>
            <a:ext cx="795600" cy="365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AUTOLAYOUT">
    <p:bg>
      <p:bgPr>
        <a:solidFill>
          <a:srgbClr val="FFFFFF"/>
        </a:solidFill>
      </p:bgPr>
    </p:bg>
    <p:spTree>
      <p:nvGrpSpPr>
        <p:cNvPr id="68" name="Shape 68"/>
        <p:cNvGrpSpPr/>
        <p:nvPr/>
      </p:nvGrpSpPr>
      <p:grpSpPr>
        <a:xfrm>
          <a:off x="0" y="0"/>
          <a:ext cx="0" cy="0"/>
          <a:chOff x="0" y="0"/>
          <a:chExt cx="0" cy="0"/>
        </a:xfrm>
      </p:grpSpPr>
      <p:sp>
        <p:nvSpPr>
          <p:cNvPr id="69" name="Google Shape;69;g2225838fea8_0_99"/>
          <p:cNvSpPr/>
          <p:nvPr/>
        </p:nvSpPr>
        <p:spPr>
          <a:xfrm>
            <a:off x="0" y="0"/>
            <a:ext cx="12192000" cy="6858000"/>
          </a:xfrm>
          <a:prstGeom prst="rect">
            <a:avLst/>
          </a:pr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g2225838fea8_0_99"/>
          <p:cNvSpPr/>
          <p:nvPr/>
        </p:nvSpPr>
        <p:spPr>
          <a:xfrm>
            <a:off x="0" y="33"/>
            <a:ext cx="5348100" cy="6858000"/>
          </a:xfrm>
          <a:prstGeom prst="rect">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g2225838fea8_0_99"/>
          <p:cNvSpPr txBox="1"/>
          <p:nvPr>
            <p:ph type="ctrTitle"/>
          </p:nvPr>
        </p:nvSpPr>
        <p:spPr>
          <a:xfrm>
            <a:off x="420233" y="424900"/>
            <a:ext cx="4299300" cy="4027200"/>
          </a:xfrm>
          <a:prstGeom prst="rect">
            <a:avLst/>
          </a:prstGeom>
          <a:noFill/>
          <a:ln>
            <a:noFill/>
          </a:ln>
        </p:spPr>
        <p:txBody>
          <a:bodyPr anchorCtr="0" anchor="t" bIns="45700" lIns="91425" spcFirstLastPara="1" rIns="91425" wrap="square" tIns="45700">
            <a:normAutofit/>
          </a:bodyPr>
          <a:lstStyle>
            <a:lvl1pPr lvl="0" rtl="0" algn="l">
              <a:lnSpc>
                <a:spcPct val="100000"/>
              </a:lnSpc>
              <a:spcBef>
                <a:spcPts val="0"/>
              </a:spcBef>
              <a:spcAft>
                <a:spcPts val="0"/>
              </a:spcAft>
              <a:buClr>
                <a:schemeClr val="lt1"/>
              </a:buClr>
              <a:buSzPts val="4000"/>
              <a:buNone/>
              <a:defRPr sz="4000">
                <a:solidFill>
                  <a:schemeClr val="lt1"/>
                </a:solidFill>
              </a:defRPr>
            </a:lvl1pPr>
            <a:lvl2pPr lvl="1" rtl="0" algn="l">
              <a:lnSpc>
                <a:spcPct val="100000"/>
              </a:lnSpc>
              <a:spcBef>
                <a:spcPts val="0"/>
              </a:spcBef>
              <a:spcAft>
                <a:spcPts val="0"/>
              </a:spcAft>
              <a:buClr>
                <a:schemeClr val="lt1"/>
              </a:buClr>
              <a:buSzPts val="4000"/>
              <a:buNone/>
              <a:defRPr sz="4000">
                <a:solidFill>
                  <a:schemeClr val="lt1"/>
                </a:solidFill>
              </a:defRPr>
            </a:lvl2pPr>
            <a:lvl3pPr lvl="2" rtl="0" algn="l">
              <a:lnSpc>
                <a:spcPct val="100000"/>
              </a:lnSpc>
              <a:spcBef>
                <a:spcPts val="0"/>
              </a:spcBef>
              <a:spcAft>
                <a:spcPts val="0"/>
              </a:spcAft>
              <a:buClr>
                <a:schemeClr val="lt1"/>
              </a:buClr>
              <a:buSzPts val="4000"/>
              <a:buNone/>
              <a:defRPr sz="4000">
                <a:solidFill>
                  <a:schemeClr val="lt1"/>
                </a:solidFill>
              </a:defRPr>
            </a:lvl3pPr>
            <a:lvl4pPr lvl="3" rtl="0" algn="l">
              <a:lnSpc>
                <a:spcPct val="100000"/>
              </a:lnSpc>
              <a:spcBef>
                <a:spcPts val="0"/>
              </a:spcBef>
              <a:spcAft>
                <a:spcPts val="0"/>
              </a:spcAft>
              <a:buClr>
                <a:schemeClr val="lt1"/>
              </a:buClr>
              <a:buSzPts val="4000"/>
              <a:buNone/>
              <a:defRPr sz="4000">
                <a:solidFill>
                  <a:schemeClr val="lt1"/>
                </a:solidFill>
              </a:defRPr>
            </a:lvl4pPr>
            <a:lvl5pPr lvl="4" rtl="0" algn="l">
              <a:lnSpc>
                <a:spcPct val="100000"/>
              </a:lnSpc>
              <a:spcBef>
                <a:spcPts val="0"/>
              </a:spcBef>
              <a:spcAft>
                <a:spcPts val="0"/>
              </a:spcAft>
              <a:buClr>
                <a:schemeClr val="lt1"/>
              </a:buClr>
              <a:buSzPts val="4000"/>
              <a:buNone/>
              <a:defRPr sz="4000">
                <a:solidFill>
                  <a:schemeClr val="lt1"/>
                </a:solidFill>
              </a:defRPr>
            </a:lvl5pPr>
            <a:lvl6pPr lvl="5" rtl="0" algn="l">
              <a:lnSpc>
                <a:spcPct val="100000"/>
              </a:lnSpc>
              <a:spcBef>
                <a:spcPts val="0"/>
              </a:spcBef>
              <a:spcAft>
                <a:spcPts val="0"/>
              </a:spcAft>
              <a:buClr>
                <a:schemeClr val="lt1"/>
              </a:buClr>
              <a:buSzPts val="4000"/>
              <a:buNone/>
              <a:defRPr sz="4000">
                <a:solidFill>
                  <a:schemeClr val="lt1"/>
                </a:solidFill>
              </a:defRPr>
            </a:lvl6pPr>
            <a:lvl7pPr lvl="6" rtl="0" algn="l">
              <a:lnSpc>
                <a:spcPct val="100000"/>
              </a:lnSpc>
              <a:spcBef>
                <a:spcPts val="0"/>
              </a:spcBef>
              <a:spcAft>
                <a:spcPts val="0"/>
              </a:spcAft>
              <a:buClr>
                <a:schemeClr val="lt1"/>
              </a:buClr>
              <a:buSzPts val="4000"/>
              <a:buNone/>
              <a:defRPr sz="4000">
                <a:solidFill>
                  <a:schemeClr val="lt1"/>
                </a:solidFill>
              </a:defRPr>
            </a:lvl7pPr>
            <a:lvl8pPr lvl="7" rtl="0" algn="l">
              <a:lnSpc>
                <a:spcPct val="100000"/>
              </a:lnSpc>
              <a:spcBef>
                <a:spcPts val="0"/>
              </a:spcBef>
              <a:spcAft>
                <a:spcPts val="0"/>
              </a:spcAft>
              <a:buClr>
                <a:schemeClr val="lt1"/>
              </a:buClr>
              <a:buSzPts val="4000"/>
              <a:buNone/>
              <a:defRPr sz="4000">
                <a:solidFill>
                  <a:schemeClr val="lt1"/>
                </a:solidFill>
              </a:defRPr>
            </a:lvl8pPr>
            <a:lvl9pPr lvl="8" rtl="0" algn="l">
              <a:lnSpc>
                <a:spcPct val="100000"/>
              </a:lnSpc>
              <a:spcBef>
                <a:spcPts val="0"/>
              </a:spcBef>
              <a:spcAft>
                <a:spcPts val="0"/>
              </a:spcAft>
              <a:buClr>
                <a:schemeClr val="lt1"/>
              </a:buClr>
              <a:buSzPts val="4000"/>
              <a:buNone/>
              <a:defRPr sz="4000">
                <a:solidFill>
                  <a:schemeClr val="lt1"/>
                </a:solidFill>
              </a:defRPr>
            </a:lvl9pPr>
          </a:lstStyle>
          <a:p/>
        </p:txBody>
      </p:sp>
      <p:sp>
        <p:nvSpPr>
          <p:cNvPr id="72" name="Google Shape;72;g2225838fea8_0_99"/>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3" name="Shape 73"/>
        <p:cNvGrpSpPr/>
        <p:nvPr/>
      </p:nvGrpSpPr>
      <p:grpSpPr>
        <a:xfrm>
          <a:off x="0" y="0"/>
          <a:ext cx="0" cy="0"/>
          <a:chOff x="0" y="0"/>
          <a:chExt cx="0" cy="0"/>
        </a:xfrm>
      </p:grpSpPr>
      <p:sp>
        <p:nvSpPr>
          <p:cNvPr id="74" name="Google Shape;74;g2225838fea8_0_4"/>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rmAutofit/>
          </a:bodyPr>
          <a:lstStyle>
            <a:lvl1pPr lvl="0" rtl="0" algn="ctr">
              <a:lnSpc>
                <a:spcPct val="100000"/>
              </a:lnSpc>
              <a:spcBef>
                <a:spcPts val="0"/>
              </a:spcBef>
              <a:spcAft>
                <a:spcPts val="0"/>
              </a:spcAft>
              <a:buSzPts val="6900"/>
              <a:buNone/>
              <a:defRPr sz="6900"/>
            </a:lvl1pPr>
            <a:lvl2pPr lvl="1" rtl="0" algn="ctr">
              <a:lnSpc>
                <a:spcPct val="100000"/>
              </a:lnSpc>
              <a:spcBef>
                <a:spcPts val="0"/>
              </a:spcBef>
              <a:spcAft>
                <a:spcPts val="0"/>
              </a:spcAft>
              <a:buSzPts val="6900"/>
              <a:buNone/>
              <a:defRPr sz="6900"/>
            </a:lvl2pPr>
            <a:lvl3pPr lvl="2" rtl="0" algn="ctr">
              <a:lnSpc>
                <a:spcPct val="100000"/>
              </a:lnSpc>
              <a:spcBef>
                <a:spcPts val="0"/>
              </a:spcBef>
              <a:spcAft>
                <a:spcPts val="0"/>
              </a:spcAft>
              <a:buSzPts val="6900"/>
              <a:buNone/>
              <a:defRPr sz="6900"/>
            </a:lvl3pPr>
            <a:lvl4pPr lvl="3" rtl="0" algn="ctr">
              <a:lnSpc>
                <a:spcPct val="100000"/>
              </a:lnSpc>
              <a:spcBef>
                <a:spcPts val="0"/>
              </a:spcBef>
              <a:spcAft>
                <a:spcPts val="0"/>
              </a:spcAft>
              <a:buSzPts val="6900"/>
              <a:buNone/>
              <a:defRPr sz="6900"/>
            </a:lvl4pPr>
            <a:lvl5pPr lvl="4" rtl="0" algn="ctr">
              <a:lnSpc>
                <a:spcPct val="100000"/>
              </a:lnSpc>
              <a:spcBef>
                <a:spcPts val="0"/>
              </a:spcBef>
              <a:spcAft>
                <a:spcPts val="0"/>
              </a:spcAft>
              <a:buSzPts val="6900"/>
              <a:buNone/>
              <a:defRPr sz="6900"/>
            </a:lvl5pPr>
            <a:lvl6pPr lvl="5" rtl="0" algn="ctr">
              <a:lnSpc>
                <a:spcPct val="100000"/>
              </a:lnSpc>
              <a:spcBef>
                <a:spcPts val="0"/>
              </a:spcBef>
              <a:spcAft>
                <a:spcPts val="0"/>
              </a:spcAft>
              <a:buSzPts val="6900"/>
              <a:buNone/>
              <a:defRPr sz="6900"/>
            </a:lvl6pPr>
            <a:lvl7pPr lvl="6" rtl="0" algn="ctr">
              <a:lnSpc>
                <a:spcPct val="100000"/>
              </a:lnSpc>
              <a:spcBef>
                <a:spcPts val="0"/>
              </a:spcBef>
              <a:spcAft>
                <a:spcPts val="0"/>
              </a:spcAft>
              <a:buSzPts val="6900"/>
              <a:buNone/>
              <a:defRPr sz="6900"/>
            </a:lvl7pPr>
            <a:lvl8pPr lvl="7" rtl="0" algn="ctr">
              <a:lnSpc>
                <a:spcPct val="100000"/>
              </a:lnSpc>
              <a:spcBef>
                <a:spcPts val="0"/>
              </a:spcBef>
              <a:spcAft>
                <a:spcPts val="0"/>
              </a:spcAft>
              <a:buSzPts val="6900"/>
              <a:buNone/>
              <a:defRPr sz="6900"/>
            </a:lvl8pPr>
            <a:lvl9pPr lvl="8" rtl="0" algn="ctr">
              <a:lnSpc>
                <a:spcPct val="100000"/>
              </a:lnSpc>
              <a:spcBef>
                <a:spcPts val="0"/>
              </a:spcBef>
              <a:spcAft>
                <a:spcPts val="0"/>
              </a:spcAft>
              <a:buSzPts val="6900"/>
              <a:buNone/>
              <a:defRPr sz="6900"/>
            </a:lvl9pPr>
          </a:lstStyle>
          <a:p/>
        </p:txBody>
      </p:sp>
      <p:sp>
        <p:nvSpPr>
          <p:cNvPr id="75" name="Google Shape;75;g2225838fea8_0_4"/>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lvl1pPr lvl="0" rtl="0" algn="ctr">
              <a:lnSpc>
                <a:spcPct val="100000"/>
              </a:lnSpc>
              <a:spcBef>
                <a:spcPts val="0"/>
              </a:spcBef>
              <a:spcAft>
                <a:spcPts val="0"/>
              </a:spcAft>
              <a:buSzPts val="3700"/>
              <a:buNone/>
              <a:defRPr sz="3700"/>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76" name="Google Shape;76;g2225838fea8_0_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7" name="Shape 77"/>
        <p:cNvGrpSpPr/>
        <p:nvPr/>
      </p:nvGrpSpPr>
      <p:grpSpPr>
        <a:xfrm>
          <a:off x="0" y="0"/>
          <a:ext cx="0" cy="0"/>
          <a:chOff x="0" y="0"/>
          <a:chExt cx="0" cy="0"/>
        </a:xfrm>
      </p:grpSpPr>
      <p:sp>
        <p:nvSpPr>
          <p:cNvPr id="78" name="Google Shape;78;g2225838fea8_0_8"/>
          <p:cNvSpPr txBox="1"/>
          <p:nvPr>
            <p:ph type="title"/>
          </p:nvPr>
        </p:nvSpPr>
        <p:spPr>
          <a:xfrm>
            <a:off x="415600" y="2867800"/>
            <a:ext cx="11360700" cy="1122300"/>
          </a:xfrm>
          <a:prstGeom prst="rect">
            <a:avLst/>
          </a:prstGeom>
          <a:noFill/>
          <a:ln>
            <a:noFill/>
          </a:ln>
        </p:spPr>
        <p:txBody>
          <a:bodyPr anchorCtr="0" anchor="ctr" bIns="121900" lIns="121900" spcFirstLastPara="1" rIns="121900" wrap="square" tIns="121900">
            <a:norm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79" name="Google Shape;79;g2225838fea8_0_8"/>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g2225838fea8_0_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7" name="Google Shape;7;g2225838fea8_0_0"/>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marR="0" rtl="0" algn="l">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8" name="Google Shape;8;g2225838fea8_0_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1.jp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2.jpg"/><Relationship Id="rId4" Type="http://schemas.openxmlformats.org/officeDocument/2006/relationships/image" Target="../media/image55.jpg"/><Relationship Id="rId5" Type="http://schemas.openxmlformats.org/officeDocument/2006/relationships/image" Target="../media/image53.jpg"/><Relationship Id="rId6" Type="http://schemas.openxmlformats.org/officeDocument/2006/relationships/image" Target="../media/image57.jpg"/><Relationship Id="rId7"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43.jpg"/><Relationship Id="rId4" Type="http://schemas.openxmlformats.org/officeDocument/2006/relationships/image" Target="../media/image40.jpg"/><Relationship Id="rId5" Type="http://schemas.openxmlformats.org/officeDocument/2006/relationships/image" Target="../media/image49.jpg"/><Relationship Id="rId6" Type="http://schemas.openxmlformats.org/officeDocument/2006/relationships/image" Target="../media/image5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50.jpg"/><Relationship Id="rId4" Type="http://schemas.openxmlformats.org/officeDocument/2006/relationships/image" Target="../media/image52.jpg"/><Relationship Id="rId5" Type="http://schemas.openxmlformats.org/officeDocument/2006/relationships/image" Target="../media/image5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9.png"/><Relationship Id="rId4" Type="http://schemas.openxmlformats.org/officeDocument/2006/relationships/image" Target="../media/image30.png"/><Relationship Id="rId9" Type="http://schemas.openxmlformats.org/officeDocument/2006/relationships/hyperlink" Target="https://www.midlothian.gov.uk/info/855/school_meals/117/free_school_meals_and_clothing_grants" TargetMode="External"/><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31.png"/><Relationship Id="rId8" Type="http://schemas.openxmlformats.org/officeDocument/2006/relationships/hyperlink" Target="https://www.midlothian.gov.uk/info/855/school_meals/13/school_lunches" TargetMode="External"/></Relationships>
</file>

<file path=ppt/slides/_rels/slide15.xml.rels><?xml version="1.0" encoding="UTF-8" standalone="yes"?><Relationships xmlns="http://schemas.openxmlformats.org/package/2006/relationships"><Relationship Id="rId11" Type="http://schemas.openxmlformats.org/officeDocument/2006/relationships/image" Target="../media/image37.png"/><Relationship Id="rId10" Type="http://schemas.openxmlformats.org/officeDocument/2006/relationships/image" Target="../media/image36.png"/><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hyperlink" Target="https://www.border-embroideries.co.uk/" TargetMode="External"/><Relationship Id="rId4" Type="http://schemas.openxmlformats.org/officeDocument/2006/relationships/image" Target="../media/image32.png"/><Relationship Id="rId9" Type="http://schemas.openxmlformats.org/officeDocument/2006/relationships/image" Target="../media/image38.png"/><Relationship Id="rId5" Type="http://schemas.openxmlformats.org/officeDocument/2006/relationships/image" Target="../media/image35.png"/><Relationship Id="rId6" Type="http://schemas.openxmlformats.org/officeDocument/2006/relationships/image" Target="../media/image34.png"/><Relationship Id="rId7" Type="http://schemas.openxmlformats.org/officeDocument/2006/relationships/image" Target="../media/image33.png"/><Relationship Id="rId8" Type="http://schemas.openxmlformats.org/officeDocument/2006/relationships/image" Target="../media/image3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5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2.png"/><Relationship Id="rId4" Type="http://schemas.openxmlformats.org/officeDocument/2006/relationships/hyperlink" Target="http://www.burnbraeparentcouncil.com"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48.jpg"/><Relationship Id="rId4" Type="http://schemas.openxmlformats.org/officeDocument/2006/relationships/image" Target="../media/image45.jpg"/><Relationship Id="rId5" Type="http://schemas.openxmlformats.org/officeDocument/2006/relationships/image" Target="../media/image44.png"/><Relationship Id="rId6" Type="http://schemas.openxmlformats.org/officeDocument/2006/relationships/image" Target="../media/image4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jpg"/><Relationship Id="rId4" Type="http://schemas.openxmlformats.org/officeDocument/2006/relationships/image" Target="../media/image16.jpg"/><Relationship Id="rId5" Type="http://schemas.openxmlformats.org/officeDocument/2006/relationships/image" Target="../media/image8.jpg"/><Relationship Id="rId6"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4.jpg"/><Relationship Id="rId4" Type="http://schemas.openxmlformats.org/officeDocument/2006/relationships/image" Target="../media/image10.png"/><Relationship Id="rId5" Type="http://schemas.openxmlformats.org/officeDocument/2006/relationships/image" Target="../media/image41.jpg"/><Relationship Id="rId6" Type="http://schemas.openxmlformats.org/officeDocument/2006/relationships/image" Target="../media/image25.jpg"/><Relationship Id="rId7"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2.jpg"/><Relationship Id="rId4" Type="http://schemas.openxmlformats.org/officeDocument/2006/relationships/image" Target="../media/image14.jpg"/><Relationship Id="rId5" Type="http://schemas.openxmlformats.org/officeDocument/2006/relationships/image" Target="../media/image1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hyperlink" Target="https://www.thinglink.com/card/1322124348550545410" TargetMode="External"/><Relationship Id="rId4" Type="http://schemas.openxmlformats.org/officeDocument/2006/relationships/hyperlink" Target="https://burnbrae.mgfl.net/virtual-tour/" TargetMode="External"/><Relationship Id="rId5" Type="http://schemas.openxmlformats.org/officeDocument/2006/relationships/hyperlink" Target="https://www.thinglink.com/media/1587516109043531777"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hyperlink" Target="http://burnbrae.mgfl.net/elc-p1-transition/" TargetMode="External"/><Relationship Id="rId4" Type="http://schemas.openxmlformats.org/officeDocument/2006/relationships/image" Target="../media/image13.jpg"/><Relationship Id="rId5" Type="http://schemas.openxmlformats.org/officeDocument/2006/relationships/image" Target="../media/image1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hyperlink" Target="https://edublog.mgfl.net/burnbraeps/files/2021/05/cfe_layout_1909_E-1.pdf" TargetMode="External"/><Relationship Id="rId4" Type="http://schemas.openxmlformats.org/officeDocument/2006/relationships/image" Target="../media/image19.png"/><Relationship Id="rId5" Type="http://schemas.openxmlformats.org/officeDocument/2006/relationships/image" Target="../media/image17.jpg"/><Relationship Id="rId6"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2" name="Shape 112"/>
        <p:cNvGrpSpPr/>
        <p:nvPr/>
      </p:nvGrpSpPr>
      <p:grpSpPr>
        <a:xfrm>
          <a:off x="0" y="0"/>
          <a:ext cx="0" cy="0"/>
          <a:chOff x="0" y="0"/>
          <a:chExt cx="0" cy="0"/>
        </a:xfrm>
      </p:grpSpPr>
      <p:grpSp>
        <p:nvGrpSpPr>
          <p:cNvPr id="113" name="Google Shape;113;p1"/>
          <p:cNvGrpSpPr/>
          <p:nvPr/>
        </p:nvGrpSpPr>
        <p:grpSpPr>
          <a:xfrm>
            <a:off x="7545438" y="0"/>
            <a:ext cx="4646562" cy="6858000"/>
            <a:chOff x="7545438" y="0"/>
            <a:chExt cx="4646562" cy="6858000"/>
          </a:xfrm>
        </p:grpSpPr>
        <p:sp>
          <p:nvSpPr>
            <p:cNvPr id="114" name="Google Shape;114;p1"/>
            <p:cNvSpPr/>
            <p:nvPr/>
          </p:nvSpPr>
          <p:spPr>
            <a:xfrm rot="10800000">
              <a:off x="7644710" y="5891327"/>
              <a:ext cx="1303285" cy="962498"/>
            </a:xfrm>
            <a:custGeom>
              <a:rect b="b" l="l" r="r" t="t"/>
              <a:pathLst>
                <a:path extrusionOk="0" h="962498" w="1303285">
                  <a:moveTo>
                    <a:pt x="0" y="0"/>
                  </a:moveTo>
                  <a:lnTo>
                    <a:pt x="1303285" y="0"/>
                  </a:lnTo>
                  <a:lnTo>
                    <a:pt x="1298420" y="67508"/>
                  </a:lnTo>
                  <a:cubicBezTo>
                    <a:pt x="1226555" y="570204"/>
                    <a:pt x="651642" y="962498"/>
                    <a:pt x="651642" y="962498"/>
                  </a:cubicBezTo>
                  <a:cubicBezTo>
                    <a:pt x="651642" y="962498"/>
                    <a:pt x="76729" y="570204"/>
                    <a:pt x="4865" y="67508"/>
                  </a:cubicBezTo>
                  <a:close/>
                </a:path>
              </a:pathLst>
            </a:custGeom>
            <a:solidFill>
              <a:srgbClr val="168E74">
                <a:alpha val="6392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115" name="Google Shape;115;p1"/>
            <p:cNvSpPr/>
            <p:nvPr/>
          </p:nvSpPr>
          <p:spPr>
            <a:xfrm>
              <a:off x="7545438" y="0"/>
              <a:ext cx="3751917" cy="2479620"/>
            </a:xfrm>
            <a:custGeom>
              <a:rect b="b" l="l" r="r" t="t"/>
              <a:pathLst>
                <a:path extrusionOk="0" h="2479620" w="3751917">
                  <a:moveTo>
                    <a:pt x="0" y="0"/>
                  </a:moveTo>
                  <a:lnTo>
                    <a:pt x="3751917" y="0"/>
                  </a:lnTo>
                  <a:lnTo>
                    <a:pt x="3727081" y="172109"/>
                  </a:lnTo>
                  <a:cubicBezTo>
                    <a:pt x="3657898" y="529433"/>
                    <a:pt x="3484940" y="870639"/>
                    <a:pt x="3208207" y="1147371"/>
                  </a:cubicBezTo>
                  <a:lnTo>
                    <a:pt x="1875959" y="2479620"/>
                  </a:lnTo>
                  <a:lnTo>
                    <a:pt x="543710" y="1147371"/>
                  </a:lnTo>
                  <a:cubicBezTo>
                    <a:pt x="266977" y="870639"/>
                    <a:pt x="94020" y="529433"/>
                    <a:pt x="24836" y="172109"/>
                  </a:cubicBezTo>
                  <a:close/>
                </a:path>
              </a:pathLst>
            </a:custGeom>
            <a:solidFill>
              <a:srgbClr val="66E8CC">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116" name="Google Shape;116;p1"/>
            <p:cNvSpPr/>
            <p:nvPr/>
          </p:nvSpPr>
          <p:spPr>
            <a:xfrm>
              <a:off x="9585882" y="5077229"/>
              <a:ext cx="2606118" cy="1780771"/>
            </a:xfrm>
            <a:custGeom>
              <a:rect b="b" l="l" r="r" t="t"/>
              <a:pathLst>
                <a:path extrusionOk="0" h="1780771" w="2606118">
                  <a:moveTo>
                    <a:pt x="688454" y="45"/>
                  </a:moveTo>
                  <a:cubicBezTo>
                    <a:pt x="1159303" y="2313"/>
                    <a:pt x="1785062" y="92550"/>
                    <a:pt x="2185726" y="493214"/>
                  </a:cubicBezTo>
                  <a:cubicBezTo>
                    <a:pt x="2408317" y="715805"/>
                    <a:pt x="2535097" y="1007870"/>
                    <a:pt x="2604211" y="1304250"/>
                  </a:cubicBezTo>
                  <a:lnTo>
                    <a:pt x="2606118" y="1313978"/>
                  </a:lnTo>
                  <a:lnTo>
                    <a:pt x="2606118" y="1780771"/>
                  </a:lnTo>
                  <a:lnTo>
                    <a:pt x="215846" y="1780771"/>
                  </a:lnTo>
                  <a:lnTo>
                    <a:pt x="187787" y="1724104"/>
                  </a:lnTo>
                  <a:cubicBezTo>
                    <a:pt x="-127724" y="989597"/>
                    <a:pt x="49732" y="49732"/>
                    <a:pt x="49732" y="49732"/>
                  </a:cubicBezTo>
                  <a:cubicBezTo>
                    <a:pt x="49732" y="49732"/>
                    <a:pt x="322237" y="-1720"/>
                    <a:pt x="688454" y="45"/>
                  </a:cubicBezTo>
                  <a:close/>
                </a:path>
              </a:pathLst>
            </a:custGeom>
            <a:solidFill>
              <a:srgbClr val="66E8CC">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117" name="Google Shape;117;p1"/>
            <p:cNvSpPr/>
            <p:nvPr/>
          </p:nvSpPr>
          <p:spPr>
            <a:xfrm>
              <a:off x="11660221" y="469962"/>
              <a:ext cx="528731" cy="1057462"/>
            </a:xfrm>
            <a:custGeom>
              <a:rect b="b" l="l" r="r" t="t"/>
              <a:pathLst>
                <a:path extrusionOk="0" h="1057462" w="528731">
                  <a:moveTo>
                    <a:pt x="528731" y="0"/>
                  </a:moveTo>
                  <a:lnTo>
                    <a:pt x="528731" y="1057462"/>
                  </a:lnTo>
                  <a:cubicBezTo>
                    <a:pt x="236721" y="1057462"/>
                    <a:pt x="0" y="820741"/>
                    <a:pt x="0" y="528731"/>
                  </a:cubicBezTo>
                  <a:cubicBezTo>
                    <a:pt x="0" y="236721"/>
                    <a:pt x="236721" y="0"/>
                    <a:pt x="528731" y="0"/>
                  </a:cubicBezTo>
                  <a:close/>
                </a:path>
              </a:pathLst>
            </a:custGeom>
            <a:solidFill>
              <a:srgbClr val="168E7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118" name="Google Shape;118;p1"/>
            <p:cNvSpPr/>
            <p:nvPr/>
          </p:nvSpPr>
          <p:spPr>
            <a:xfrm>
              <a:off x="10628587" y="1556037"/>
              <a:ext cx="328008" cy="328008"/>
            </a:xfrm>
            <a:prstGeom prst="ellipse">
              <a:avLst/>
            </a:prstGeom>
            <a:solidFill>
              <a:srgbClr val="4AE3C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grpSp>
      <p:sp>
        <p:nvSpPr>
          <p:cNvPr id="119" name="Google Shape;119;p1"/>
          <p:cNvSpPr txBox="1"/>
          <p:nvPr>
            <p:ph idx="4294967295" type="ctrTitle"/>
          </p:nvPr>
        </p:nvSpPr>
        <p:spPr>
          <a:xfrm>
            <a:off x="457200" y="1286256"/>
            <a:ext cx="5540100" cy="30633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5400"/>
              <a:buFont typeface="Gill Sans"/>
              <a:buNone/>
            </a:pPr>
            <a:r>
              <a:rPr b="0" i="0" lang="en-GB" sz="5900" u="none" cap="none" strike="noStrike">
                <a:solidFill>
                  <a:schemeClr val="dk1"/>
                </a:solidFill>
                <a:latin typeface="Lato Light"/>
                <a:ea typeface="Lato Light"/>
                <a:cs typeface="Lato Light"/>
                <a:sym typeface="Lato Light"/>
              </a:rPr>
              <a:t>Welcome to Burnbrae Primary School </a:t>
            </a:r>
            <a:endParaRPr b="0" i="0" sz="5900" u="none" cap="none" strike="noStrike">
              <a:solidFill>
                <a:schemeClr val="dk1"/>
              </a:solidFill>
              <a:latin typeface="Lato Light"/>
              <a:ea typeface="Lato Light"/>
              <a:cs typeface="Lato Light"/>
              <a:sym typeface="Lato Light"/>
            </a:endParaRPr>
          </a:p>
        </p:txBody>
      </p:sp>
      <p:sp>
        <p:nvSpPr>
          <p:cNvPr id="120" name="Google Shape;120;p1"/>
          <p:cNvSpPr txBox="1"/>
          <p:nvPr>
            <p:ph idx="4294967295" type="subTitle"/>
          </p:nvPr>
        </p:nvSpPr>
        <p:spPr>
          <a:xfrm>
            <a:off x="9234932" y="5718409"/>
            <a:ext cx="5540100" cy="22590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lt1"/>
              </a:buClr>
              <a:buSzPts val="2400"/>
              <a:buFont typeface="Arial"/>
              <a:buNone/>
            </a:pPr>
            <a:r>
              <a:rPr i="0" lang="en-GB" sz="2400" u="none" cap="none" strike="noStrike">
                <a:solidFill>
                  <a:schemeClr val="dk2"/>
                </a:solidFill>
                <a:latin typeface="Lato"/>
                <a:ea typeface="Lato"/>
                <a:cs typeface="Lato"/>
                <a:sym typeface="Lato"/>
              </a:rPr>
              <a:t>November 202</a:t>
            </a:r>
            <a:r>
              <a:rPr lang="en-GB">
                <a:latin typeface="Lato"/>
                <a:ea typeface="Lato"/>
                <a:cs typeface="Lato"/>
                <a:sym typeface="Lato"/>
              </a:rPr>
              <a:t>3</a:t>
            </a:r>
            <a:endParaRPr i="0" sz="2400" u="none" cap="none" strike="noStrike">
              <a:solidFill>
                <a:schemeClr val="dk2"/>
              </a:solidFill>
              <a:latin typeface="Lato"/>
              <a:ea typeface="Lato"/>
              <a:cs typeface="Lato"/>
              <a:sym typeface="Lato"/>
            </a:endParaRPr>
          </a:p>
        </p:txBody>
      </p:sp>
      <p:pic>
        <p:nvPicPr>
          <p:cNvPr descr="A picture containing outdoor, building&#10;&#10;Description automatically generated" id="121" name="Google Shape;121;p1"/>
          <p:cNvPicPr preferRelativeResize="0"/>
          <p:nvPr/>
        </p:nvPicPr>
        <p:blipFill rotWithShape="1">
          <a:blip r:embed="rId3">
            <a:alphaModFix/>
          </a:blip>
          <a:srcRect b="2" l="22908" r="6093" t="0"/>
          <a:stretch/>
        </p:blipFill>
        <p:spPr>
          <a:xfrm>
            <a:off x="6198751" y="1720038"/>
            <a:ext cx="3036178" cy="3036178"/>
          </a:xfrm>
          <a:custGeom>
            <a:rect b="b" l="l" r="r" t="t"/>
            <a:pathLst>
              <a:path extrusionOk="0" h="3100792" w="3100792">
                <a:moveTo>
                  <a:pt x="0" y="0"/>
                </a:moveTo>
                <a:lnTo>
                  <a:pt x="1548119" y="0"/>
                </a:lnTo>
                <a:cubicBezTo>
                  <a:pt x="2405645" y="0"/>
                  <a:pt x="3100792" y="695146"/>
                  <a:pt x="3100792" y="1552673"/>
                </a:cubicBezTo>
                <a:lnTo>
                  <a:pt x="3100792" y="3100792"/>
                </a:lnTo>
                <a:lnTo>
                  <a:pt x="1552673" y="3100792"/>
                </a:lnTo>
                <a:cubicBezTo>
                  <a:pt x="695146" y="3100792"/>
                  <a:pt x="0" y="2405645"/>
                  <a:pt x="0" y="1548119"/>
                </a:cubicBezTo>
                <a:close/>
              </a:path>
            </a:pathLst>
          </a:custGeom>
          <a:noFill/>
          <a:ln>
            <a:noFill/>
          </a:ln>
        </p:spPr>
      </p:pic>
      <p:pic>
        <p:nvPicPr>
          <p:cNvPr descr="A picture containing text, clipart&#10;&#10;Description automatically generated" id="122" name="Google Shape;122;p1"/>
          <p:cNvPicPr preferRelativeResize="0"/>
          <p:nvPr/>
        </p:nvPicPr>
        <p:blipFill rotWithShape="1">
          <a:blip r:embed="rId4">
            <a:alphaModFix/>
          </a:blip>
          <a:srcRect b="-3" l="0" r="-3" t="0"/>
          <a:stretch/>
        </p:blipFill>
        <p:spPr>
          <a:xfrm>
            <a:off x="9468611" y="2115081"/>
            <a:ext cx="2641141" cy="2641141"/>
          </a:xfrm>
          <a:custGeom>
            <a:rect b="b" l="l" r="r" t="t"/>
            <a:pathLst>
              <a:path extrusionOk="0" h="1946957" w="1946957">
                <a:moveTo>
                  <a:pt x="974908" y="0"/>
                </a:moveTo>
                <a:lnTo>
                  <a:pt x="1946957" y="0"/>
                </a:lnTo>
                <a:lnTo>
                  <a:pt x="1946957" y="972049"/>
                </a:lnTo>
                <a:cubicBezTo>
                  <a:pt x="1946957" y="1510482"/>
                  <a:pt x="1510481" y="1946957"/>
                  <a:pt x="972049" y="1946957"/>
                </a:cubicBezTo>
                <a:lnTo>
                  <a:pt x="0" y="1946957"/>
                </a:lnTo>
                <a:lnTo>
                  <a:pt x="0" y="974909"/>
                </a:lnTo>
                <a:cubicBezTo>
                  <a:pt x="0" y="436476"/>
                  <a:pt x="436475" y="0"/>
                  <a:pt x="974908" y="0"/>
                </a:cubicBezTo>
                <a:close/>
              </a:path>
            </a:pathLst>
          </a:cu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2000"/>
                                  </p:stCondLst>
                                  <p:childTnLst>
                                    <p:set>
                                      <p:cBhvr>
                                        <p:cTn dur="1" fill="hold">
                                          <p:stCondLst>
                                            <p:cond delay="0"/>
                                          </p:stCondLst>
                                        </p:cTn>
                                        <p:tgtEl>
                                          <p:spTgt spid="120">
                                            <p:txEl>
                                              <p:pRg end="0" st="0"/>
                                            </p:txEl>
                                          </p:spTgt>
                                        </p:tgtEl>
                                        <p:attrNameLst>
                                          <p:attrName>style.visibility</p:attrName>
                                        </p:attrNameLst>
                                      </p:cBhvr>
                                      <p:to>
                                        <p:strVal val="visible"/>
                                      </p:to>
                                    </p:set>
                                    <p:animEffect filter="fade" transition="in">
                                      <p:cBhvr>
                                        <p:cTn dur="400"/>
                                        <p:tgtEl>
                                          <p:spTgt spid="120">
                                            <p:txEl>
                                              <p:pRg end="0" st="0"/>
                                            </p:txEl>
                                          </p:spTgt>
                                        </p:tgtEl>
                                      </p:cBhvr>
                                    </p:animEffect>
                                  </p:childTnLst>
                                </p:cTn>
                              </p:par>
                              <p:par>
                                <p:cTn fill="hold" nodeType="withEffect" presetClass="entr" presetID="10" presetSubtype="0">
                                  <p:stCondLst>
                                    <p:cond delay="1000"/>
                                  </p:stCondLst>
                                  <p:childTnLst>
                                    <p:set>
                                      <p:cBhvr>
                                        <p:cTn dur="1" fill="hold">
                                          <p:stCondLst>
                                            <p:cond delay="0"/>
                                          </p:stCondLst>
                                        </p:cTn>
                                        <p:tgtEl>
                                          <p:spTgt spid="119"/>
                                        </p:tgtEl>
                                        <p:attrNameLst>
                                          <p:attrName>style.visibility</p:attrName>
                                        </p:attrNameLst>
                                      </p:cBhvr>
                                      <p:to>
                                        <p:strVal val="visible"/>
                                      </p:to>
                                    </p:set>
                                    <p:animEffect filter="fade" transition="in">
                                      <p:cBhvr>
                                        <p:cTn dur="400"/>
                                        <p:tgtEl>
                                          <p:spTgt spid="1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grpSp>
        <p:nvGrpSpPr>
          <p:cNvPr id="240" name="Google Shape;240;g29a3e9caaac_0_0"/>
          <p:cNvGrpSpPr/>
          <p:nvPr/>
        </p:nvGrpSpPr>
        <p:grpSpPr>
          <a:xfrm>
            <a:off x="7545438" y="0"/>
            <a:ext cx="4646562" cy="6858000"/>
            <a:chOff x="7545438" y="0"/>
            <a:chExt cx="4646562" cy="6858000"/>
          </a:xfrm>
        </p:grpSpPr>
        <p:sp>
          <p:nvSpPr>
            <p:cNvPr id="241" name="Google Shape;241;g29a3e9caaac_0_0"/>
            <p:cNvSpPr/>
            <p:nvPr/>
          </p:nvSpPr>
          <p:spPr>
            <a:xfrm rot="10800000">
              <a:off x="7644710" y="5891327"/>
              <a:ext cx="1303285" cy="962498"/>
            </a:xfrm>
            <a:custGeom>
              <a:rect b="b" l="l" r="r" t="t"/>
              <a:pathLst>
                <a:path extrusionOk="0" h="962498" w="1303285">
                  <a:moveTo>
                    <a:pt x="0" y="0"/>
                  </a:moveTo>
                  <a:lnTo>
                    <a:pt x="1303285" y="0"/>
                  </a:lnTo>
                  <a:lnTo>
                    <a:pt x="1298420" y="67508"/>
                  </a:lnTo>
                  <a:cubicBezTo>
                    <a:pt x="1226555" y="570204"/>
                    <a:pt x="651642" y="962498"/>
                    <a:pt x="651642" y="962498"/>
                  </a:cubicBezTo>
                  <a:cubicBezTo>
                    <a:pt x="651642" y="962498"/>
                    <a:pt x="76729" y="570204"/>
                    <a:pt x="4865" y="67508"/>
                  </a:cubicBezTo>
                  <a:close/>
                </a:path>
              </a:pathLst>
            </a:custGeom>
            <a:solidFill>
              <a:srgbClr val="168E74">
                <a:alpha val="6391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242" name="Google Shape;242;g29a3e9caaac_0_0"/>
            <p:cNvSpPr/>
            <p:nvPr/>
          </p:nvSpPr>
          <p:spPr>
            <a:xfrm>
              <a:off x="7545438" y="0"/>
              <a:ext cx="3751917" cy="2479620"/>
            </a:xfrm>
            <a:custGeom>
              <a:rect b="b" l="l" r="r" t="t"/>
              <a:pathLst>
                <a:path extrusionOk="0" h="2479620" w="3751917">
                  <a:moveTo>
                    <a:pt x="0" y="0"/>
                  </a:moveTo>
                  <a:lnTo>
                    <a:pt x="3751917" y="0"/>
                  </a:lnTo>
                  <a:lnTo>
                    <a:pt x="3727081" y="172109"/>
                  </a:lnTo>
                  <a:cubicBezTo>
                    <a:pt x="3657898" y="529433"/>
                    <a:pt x="3484940" y="870639"/>
                    <a:pt x="3208207" y="1147371"/>
                  </a:cubicBezTo>
                  <a:lnTo>
                    <a:pt x="1875959" y="2479620"/>
                  </a:lnTo>
                  <a:lnTo>
                    <a:pt x="543710" y="1147371"/>
                  </a:lnTo>
                  <a:cubicBezTo>
                    <a:pt x="266977" y="870639"/>
                    <a:pt x="94020" y="529433"/>
                    <a:pt x="24836" y="172109"/>
                  </a:cubicBezTo>
                  <a:close/>
                </a:path>
              </a:pathLst>
            </a:custGeom>
            <a:solidFill>
              <a:srgbClr val="66E8CC">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243" name="Google Shape;243;g29a3e9caaac_0_0"/>
            <p:cNvSpPr/>
            <p:nvPr/>
          </p:nvSpPr>
          <p:spPr>
            <a:xfrm>
              <a:off x="9585882" y="5077229"/>
              <a:ext cx="2606118" cy="1780771"/>
            </a:xfrm>
            <a:custGeom>
              <a:rect b="b" l="l" r="r" t="t"/>
              <a:pathLst>
                <a:path extrusionOk="0" h="1780771" w="2606118">
                  <a:moveTo>
                    <a:pt x="688454" y="45"/>
                  </a:moveTo>
                  <a:cubicBezTo>
                    <a:pt x="1159303" y="2313"/>
                    <a:pt x="1785062" y="92550"/>
                    <a:pt x="2185726" y="493214"/>
                  </a:cubicBezTo>
                  <a:cubicBezTo>
                    <a:pt x="2408317" y="715805"/>
                    <a:pt x="2535097" y="1007870"/>
                    <a:pt x="2604211" y="1304250"/>
                  </a:cubicBezTo>
                  <a:lnTo>
                    <a:pt x="2606118" y="1313978"/>
                  </a:lnTo>
                  <a:lnTo>
                    <a:pt x="2606118" y="1780771"/>
                  </a:lnTo>
                  <a:lnTo>
                    <a:pt x="215846" y="1780771"/>
                  </a:lnTo>
                  <a:lnTo>
                    <a:pt x="187787" y="1724104"/>
                  </a:lnTo>
                  <a:cubicBezTo>
                    <a:pt x="-127724" y="989597"/>
                    <a:pt x="49732" y="49732"/>
                    <a:pt x="49732" y="49732"/>
                  </a:cubicBezTo>
                  <a:cubicBezTo>
                    <a:pt x="49732" y="49732"/>
                    <a:pt x="322237" y="-1720"/>
                    <a:pt x="688454" y="45"/>
                  </a:cubicBezTo>
                  <a:close/>
                </a:path>
              </a:pathLst>
            </a:custGeom>
            <a:solidFill>
              <a:srgbClr val="66E8CC">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244" name="Google Shape;244;g29a3e9caaac_0_0"/>
            <p:cNvSpPr/>
            <p:nvPr/>
          </p:nvSpPr>
          <p:spPr>
            <a:xfrm>
              <a:off x="11660221" y="469962"/>
              <a:ext cx="528731" cy="1057462"/>
            </a:xfrm>
            <a:custGeom>
              <a:rect b="b" l="l" r="r" t="t"/>
              <a:pathLst>
                <a:path extrusionOk="0" h="1057462" w="528731">
                  <a:moveTo>
                    <a:pt x="528731" y="0"/>
                  </a:moveTo>
                  <a:lnTo>
                    <a:pt x="528731" y="1057462"/>
                  </a:lnTo>
                  <a:cubicBezTo>
                    <a:pt x="236721" y="1057462"/>
                    <a:pt x="0" y="820741"/>
                    <a:pt x="0" y="528731"/>
                  </a:cubicBezTo>
                  <a:cubicBezTo>
                    <a:pt x="0" y="236721"/>
                    <a:pt x="236721" y="0"/>
                    <a:pt x="528731" y="0"/>
                  </a:cubicBezTo>
                  <a:close/>
                </a:path>
              </a:pathLst>
            </a:custGeom>
            <a:solidFill>
              <a:srgbClr val="168E7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245" name="Google Shape;245;g29a3e9caaac_0_0"/>
            <p:cNvSpPr/>
            <p:nvPr/>
          </p:nvSpPr>
          <p:spPr>
            <a:xfrm>
              <a:off x="10628587" y="1556037"/>
              <a:ext cx="327900" cy="327900"/>
            </a:xfrm>
            <a:prstGeom prst="ellipse">
              <a:avLst/>
            </a:prstGeom>
            <a:solidFill>
              <a:srgbClr val="4AE3C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grpSp>
      <p:pic>
        <p:nvPicPr>
          <p:cNvPr id="246" name="Google Shape;246;g29a3e9caaac_0_0"/>
          <p:cNvPicPr preferRelativeResize="0"/>
          <p:nvPr>
            <p:ph idx="1" type="body"/>
          </p:nvPr>
        </p:nvPicPr>
        <p:blipFill rotWithShape="1">
          <a:blip r:embed="rId3">
            <a:alphaModFix/>
          </a:blip>
          <a:srcRect b="0" l="0" r="0" t="0"/>
          <a:stretch/>
        </p:blipFill>
        <p:spPr>
          <a:xfrm>
            <a:off x="1245467" y="1223815"/>
            <a:ext cx="3933600" cy="5482800"/>
          </a:xfrm>
          <a:prstGeom prst="rect">
            <a:avLst/>
          </a:prstGeom>
          <a:noFill/>
          <a:ln>
            <a:noFill/>
          </a:ln>
        </p:spPr>
      </p:pic>
      <p:sp>
        <p:nvSpPr>
          <p:cNvPr id="247" name="Google Shape;247;g29a3e9caaac_0_0"/>
          <p:cNvSpPr txBox="1"/>
          <p:nvPr>
            <p:ph type="title"/>
          </p:nvPr>
        </p:nvSpPr>
        <p:spPr>
          <a:xfrm>
            <a:off x="265076" y="232850"/>
            <a:ext cx="5894400" cy="7686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Gill Sans"/>
              <a:buNone/>
            </a:pPr>
            <a:r>
              <a:rPr lang="en-GB" sz="3200">
                <a:latin typeface="Lato"/>
                <a:ea typeface="Lato"/>
                <a:cs typeface="Lato"/>
                <a:sym typeface="Lato"/>
              </a:rPr>
              <a:t>Developing skills through play </a:t>
            </a:r>
            <a:endParaRPr>
              <a:latin typeface="Lato"/>
              <a:ea typeface="Lato"/>
              <a:cs typeface="Lato"/>
              <a:sym typeface="Lato"/>
            </a:endParaRPr>
          </a:p>
        </p:txBody>
      </p:sp>
      <p:pic>
        <p:nvPicPr>
          <p:cNvPr descr="Text, company name&#10;&#10;Description automatically generated" id="248" name="Google Shape;248;g29a3e9caaac_0_0"/>
          <p:cNvPicPr preferRelativeResize="0"/>
          <p:nvPr>
            <p:ph idx="4294967295" type="body"/>
          </p:nvPr>
        </p:nvPicPr>
        <p:blipFill rotWithShape="1">
          <a:blip r:embed="rId4">
            <a:alphaModFix/>
          </a:blip>
          <a:srcRect b="0" l="0" r="0" t="0"/>
          <a:stretch/>
        </p:blipFill>
        <p:spPr>
          <a:xfrm>
            <a:off x="5623113" y="1937677"/>
            <a:ext cx="5958000" cy="27939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grpSp>
        <p:nvGrpSpPr>
          <p:cNvPr id="253" name="Google Shape;253;g29a3e9caaac_0_14"/>
          <p:cNvGrpSpPr/>
          <p:nvPr/>
        </p:nvGrpSpPr>
        <p:grpSpPr>
          <a:xfrm>
            <a:off x="7545438" y="0"/>
            <a:ext cx="4646562" cy="6858000"/>
            <a:chOff x="7545438" y="0"/>
            <a:chExt cx="4646562" cy="6858000"/>
          </a:xfrm>
        </p:grpSpPr>
        <p:sp>
          <p:nvSpPr>
            <p:cNvPr id="254" name="Google Shape;254;g29a3e9caaac_0_14"/>
            <p:cNvSpPr/>
            <p:nvPr/>
          </p:nvSpPr>
          <p:spPr>
            <a:xfrm rot="10800000">
              <a:off x="7644710" y="5891327"/>
              <a:ext cx="1303285" cy="962498"/>
            </a:xfrm>
            <a:custGeom>
              <a:rect b="b" l="l" r="r" t="t"/>
              <a:pathLst>
                <a:path extrusionOk="0" h="962498" w="1303285">
                  <a:moveTo>
                    <a:pt x="0" y="0"/>
                  </a:moveTo>
                  <a:lnTo>
                    <a:pt x="1303285" y="0"/>
                  </a:lnTo>
                  <a:lnTo>
                    <a:pt x="1298420" y="67508"/>
                  </a:lnTo>
                  <a:cubicBezTo>
                    <a:pt x="1226555" y="570204"/>
                    <a:pt x="651642" y="962498"/>
                    <a:pt x="651642" y="962498"/>
                  </a:cubicBezTo>
                  <a:cubicBezTo>
                    <a:pt x="651642" y="962498"/>
                    <a:pt x="76729" y="570204"/>
                    <a:pt x="4865" y="67508"/>
                  </a:cubicBezTo>
                  <a:close/>
                </a:path>
              </a:pathLst>
            </a:custGeom>
            <a:solidFill>
              <a:srgbClr val="168E74">
                <a:alpha val="6391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255" name="Google Shape;255;g29a3e9caaac_0_14"/>
            <p:cNvSpPr/>
            <p:nvPr/>
          </p:nvSpPr>
          <p:spPr>
            <a:xfrm>
              <a:off x="7545438" y="0"/>
              <a:ext cx="3751917" cy="2479620"/>
            </a:xfrm>
            <a:custGeom>
              <a:rect b="b" l="l" r="r" t="t"/>
              <a:pathLst>
                <a:path extrusionOk="0" h="2479620" w="3751917">
                  <a:moveTo>
                    <a:pt x="0" y="0"/>
                  </a:moveTo>
                  <a:lnTo>
                    <a:pt x="3751917" y="0"/>
                  </a:lnTo>
                  <a:lnTo>
                    <a:pt x="3727081" y="172109"/>
                  </a:lnTo>
                  <a:cubicBezTo>
                    <a:pt x="3657898" y="529433"/>
                    <a:pt x="3484940" y="870639"/>
                    <a:pt x="3208207" y="1147371"/>
                  </a:cubicBezTo>
                  <a:lnTo>
                    <a:pt x="1875959" y="2479620"/>
                  </a:lnTo>
                  <a:lnTo>
                    <a:pt x="543710" y="1147371"/>
                  </a:lnTo>
                  <a:cubicBezTo>
                    <a:pt x="266977" y="870639"/>
                    <a:pt x="94020" y="529433"/>
                    <a:pt x="24836" y="172109"/>
                  </a:cubicBezTo>
                  <a:close/>
                </a:path>
              </a:pathLst>
            </a:custGeom>
            <a:solidFill>
              <a:srgbClr val="66E8CC">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256" name="Google Shape;256;g29a3e9caaac_0_14"/>
            <p:cNvSpPr/>
            <p:nvPr/>
          </p:nvSpPr>
          <p:spPr>
            <a:xfrm>
              <a:off x="9585882" y="5077229"/>
              <a:ext cx="2606118" cy="1780771"/>
            </a:xfrm>
            <a:custGeom>
              <a:rect b="b" l="l" r="r" t="t"/>
              <a:pathLst>
                <a:path extrusionOk="0" h="1780771" w="2606118">
                  <a:moveTo>
                    <a:pt x="688454" y="45"/>
                  </a:moveTo>
                  <a:cubicBezTo>
                    <a:pt x="1159303" y="2313"/>
                    <a:pt x="1785062" y="92550"/>
                    <a:pt x="2185726" y="493214"/>
                  </a:cubicBezTo>
                  <a:cubicBezTo>
                    <a:pt x="2408317" y="715805"/>
                    <a:pt x="2535097" y="1007870"/>
                    <a:pt x="2604211" y="1304250"/>
                  </a:cubicBezTo>
                  <a:lnTo>
                    <a:pt x="2606118" y="1313978"/>
                  </a:lnTo>
                  <a:lnTo>
                    <a:pt x="2606118" y="1780771"/>
                  </a:lnTo>
                  <a:lnTo>
                    <a:pt x="215846" y="1780771"/>
                  </a:lnTo>
                  <a:lnTo>
                    <a:pt x="187787" y="1724104"/>
                  </a:lnTo>
                  <a:cubicBezTo>
                    <a:pt x="-127724" y="989597"/>
                    <a:pt x="49732" y="49732"/>
                    <a:pt x="49732" y="49732"/>
                  </a:cubicBezTo>
                  <a:cubicBezTo>
                    <a:pt x="49732" y="49732"/>
                    <a:pt x="322237" y="-1720"/>
                    <a:pt x="688454" y="45"/>
                  </a:cubicBezTo>
                  <a:close/>
                </a:path>
              </a:pathLst>
            </a:custGeom>
            <a:solidFill>
              <a:srgbClr val="66E8CC">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257" name="Google Shape;257;g29a3e9caaac_0_14"/>
            <p:cNvSpPr/>
            <p:nvPr/>
          </p:nvSpPr>
          <p:spPr>
            <a:xfrm>
              <a:off x="11660221" y="469962"/>
              <a:ext cx="528731" cy="1057462"/>
            </a:xfrm>
            <a:custGeom>
              <a:rect b="b" l="l" r="r" t="t"/>
              <a:pathLst>
                <a:path extrusionOk="0" h="1057462" w="528731">
                  <a:moveTo>
                    <a:pt x="528731" y="0"/>
                  </a:moveTo>
                  <a:lnTo>
                    <a:pt x="528731" y="1057462"/>
                  </a:lnTo>
                  <a:cubicBezTo>
                    <a:pt x="236721" y="1057462"/>
                    <a:pt x="0" y="820741"/>
                    <a:pt x="0" y="528731"/>
                  </a:cubicBezTo>
                  <a:cubicBezTo>
                    <a:pt x="0" y="236721"/>
                    <a:pt x="236721" y="0"/>
                    <a:pt x="528731" y="0"/>
                  </a:cubicBezTo>
                  <a:close/>
                </a:path>
              </a:pathLst>
            </a:custGeom>
            <a:solidFill>
              <a:srgbClr val="168E7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258" name="Google Shape;258;g29a3e9caaac_0_14"/>
            <p:cNvSpPr/>
            <p:nvPr/>
          </p:nvSpPr>
          <p:spPr>
            <a:xfrm>
              <a:off x="10628587" y="1556037"/>
              <a:ext cx="327900" cy="327900"/>
            </a:xfrm>
            <a:prstGeom prst="ellipse">
              <a:avLst/>
            </a:prstGeom>
            <a:solidFill>
              <a:srgbClr val="4AE3C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grpSp>
      <p:sp>
        <p:nvSpPr>
          <p:cNvPr id="259" name="Google Shape;259;g29a3e9caaac_0_14"/>
          <p:cNvSpPr txBox="1"/>
          <p:nvPr>
            <p:ph type="title"/>
          </p:nvPr>
        </p:nvSpPr>
        <p:spPr>
          <a:xfrm>
            <a:off x="265076" y="232850"/>
            <a:ext cx="5894400" cy="7686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Gill Sans"/>
              <a:buNone/>
            </a:pPr>
            <a:r>
              <a:rPr lang="en-GB" sz="3200">
                <a:latin typeface="Lato"/>
                <a:ea typeface="Lato"/>
                <a:cs typeface="Lato"/>
                <a:sym typeface="Lato"/>
              </a:rPr>
              <a:t>Our P1 Play Space</a:t>
            </a:r>
            <a:r>
              <a:rPr lang="en-GB" sz="3200">
                <a:latin typeface="Lato"/>
                <a:ea typeface="Lato"/>
                <a:cs typeface="Lato"/>
                <a:sym typeface="Lato"/>
              </a:rPr>
              <a:t> </a:t>
            </a:r>
            <a:endParaRPr>
              <a:latin typeface="Lato"/>
              <a:ea typeface="Lato"/>
              <a:cs typeface="Lato"/>
              <a:sym typeface="Lato"/>
            </a:endParaRPr>
          </a:p>
        </p:txBody>
      </p:sp>
      <p:pic>
        <p:nvPicPr>
          <p:cNvPr descr="A picture containing icon&#10;&#10;Description automatically generated" id="260" name="Google Shape;260;g29a3e9caaac_0_14"/>
          <p:cNvPicPr preferRelativeResize="0"/>
          <p:nvPr/>
        </p:nvPicPr>
        <p:blipFill rotWithShape="1">
          <a:blip r:embed="rId3">
            <a:alphaModFix/>
          </a:blip>
          <a:srcRect b="0" l="0" r="0" t="0"/>
          <a:stretch/>
        </p:blipFill>
        <p:spPr>
          <a:xfrm>
            <a:off x="4863255" y="856968"/>
            <a:ext cx="2363340" cy="2011353"/>
          </a:xfrm>
          <a:prstGeom prst="rect">
            <a:avLst/>
          </a:prstGeom>
          <a:noFill/>
          <a:ln>
            <a:noFill/>
          </a:ln>
        </p:spPr>
      </p:pic>
      <p:pic>
        <p:nvPicPr>
          <p:cNvPr id="261" name="Google Shape;261;g29a3e9caaac_0_14"/>
          <p:cNvPicPr preferRelativeResize="0"/>
          <p:nvPr/>
        </p:nvPicPr>
        <p:blipFill>
          <a:blip r:embed="rId4">
            <a:alphaModFix/>
          </a:blip>
          <a:stretch>
            <a:fillRect/>
          </a:stretch>
        </p:blipFill>
        <p:spPr>
          <a:xfrm>
            <a:off x="2060125" y="1443050"/>
            <a:ext cx="2484275" cy="1863199"/>
          </a:xfrm>
          <a:prstGeom prst="rect">
            <a:avLst/>
          </a:prstGeom>
          <a:noFill/>
          <a:ln>
            <a:noFill/>
          </a:ln>
        </p:spPr>
      </p:pic>
      <p:pic>
        <p:nvPicPr>
          <p:cNvPr id="262" name="Google Shape;262;g29a3e9caaac_0_14"/>
          <p:cNvPicPr preferRelativeResize="0"/>
          <p:nvPr/>
        </p:nvPicPr>
        <p:blipFill>
          <a:blip r:embed="rId5">
            <a:alphaModFix/>
          </a:blip>
          <a:stretch>
            <a:fillRect/>
          </a:stretch>
        </p:blipFill>
        <p:spPr>
          <a:xfrm>
            <a:off x="7647600" y="1443050"/>
            <a:ext cx="2484275" cy="1863203"/>
          </a:xfrm>
          <a:prstGeom prst="rect">
            <a:avLst/>
          </a:prstGeom>
          <a:noFill/>
          <a:ln>
            <a:noFill/>
          </a:ln>
        </p:spPr>
      </p:pic>
      <p:pic>
        <p:nvPicPr>
          <p:cNvPr id="263" name="Google Shape;263;g29a3e9caaac_0_14"/>
          <p:cNvPicPr preferRelativeResize="0"/>
          <p:nvPr/>
        </p:nvPicPr>
        <p:blipFill>
          <a:blip r:embed="rId6">
            <a:alphaModFix/>
          </a:blip>
          <a:stretch>
            <a:fillRect/>
          </a:stretch>
        </p:blipFill>
        <p:spPr>
          <a:xfrm>
            <a:off x="1072325" y="4244675"/>
            <a:ext cx="2595425" cy="1946577"/>
          </a:xfrm>
          <a:prstGeom prst="rect">
            <a:avLst/>
          </a:prstGeom>
          <a:noFill/>
          <a:ln>
            <a:noFill/>
          </a:ln>
        </p:spPr>
      </p:pic>
      <p:pic>
        <p:nvPicPr>
          <p:cNvPr id="264" name="Google Shape;264;g29a3e9caaac_0_14"/>
          <p:cNvPicPr preferRelativeResize="0"/>
          <p:nvPr/>
        </p:nvPicPr>
        <p:blipFill>
          <a:blip r:embed="rId7">
            <a:alphaModFix/>
          </a:blip>
          <a:stretch>
            <a:fillRect/>
          </a:stretch>
        </p:blipFill>
        <p:spPr>
          <a:xfrm>
            <a:off x="8524243" y="4244675"/>
            <a:ext cx="2688958" cy="1946575"/>
          </a:xfrm>
          <a:prstGeom prst="rect">
            <a:avLst/>
          </a:prstGeom>
          <a:noFill/>
          <a:ln>
            <a:noFill/>
          </a:ln>
        </p:spPr>
      </p:pic>
      <p:sp>
        <p:nvSpPr>
          <p:cNvPr id="265" name="Google Shape;265;g29a3e9caaac_0_14"/>
          <p:cNvSpPr txBox="1"/>
          <p:nvPr/>
        </p:nvSpPr>
        <p:spPr>
          <a:xfrm>
            <a:off x="4095750" y="3735925"/>
            <a:ext cx="3995100" cy="223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solidFill>
                  <a:schemeClr val="dk2"/>
                </a:solidFill>
                <a:latin typeface="Lato"/>
                <a:ea typeface="Lato"/>
                <a:cs typeface="Lato"/>
                <a:sym typeface="Lato"/>
              </a:rPr>
              <a:t>All classes play and learn together in our large play space.  This will look a lot like nursery.  We provide play opportunities to extend learning from nursery.  </a:t>
            </a:r>
            <a:endParaRPr sz="2400">
              <a:solidFill>
                <a:schemeClr val="dk2"/>
              </a:solidFill>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g29764edceb2_0_1297"/>
          <p:cNvSpPr txBox="1"/>
          <p:nvPr>
            <p:ph type="title"/>
          </p:nvPr>
        </p:nvSpPr>
        <p:spPr>
          <a:xfrm>
            <a:off x="533400" y="-474951"/>
            <a:ext cx="7685100" cy="132570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191919"/>
              </a:buClr>
              <a:buSzPts val="4100"/>
              <a:buFont typeface="Arial"/>
              <a:buNone/>
            </a:pPr>
            <a:r>
              <a:rPr b="1" lang="en-GB" sz="3800">
                <a:solidFill>
                  <a:srgbClr val="191919"/>
                </a:solidFill>
                <a:latin typeface="Lato"/>
                <a:ea typeface="Lato"/>
                <a:cs typeface="Lato"/>
                <a:sym typeface="Lato"/>
              </a:rPr>
              <a:t>Our Learning in P1</a:t>
            </a:r>
            <a:endParaRPr>
              <a:latin typeface="Lato"/>
              <a:ea typeface="Lato"/>
              <a:cs typeface="Lato"/>
              <a:sym typeface="Lato"/>
            </a:endParaRPr>
          </a:p>
        </p:txBody>
      </p:sp>
      <p:grpSp>
        <p:nvGrpSpPr>
          <p:cNvPr id="271" name="Google Shape;271;g29764edceb2_0_1297"/>
          <p:cNvGrpSpPr/>
          <p:nvPr/>
        </p:nvGrpSpPr>
        <p:grpSpPr>
          <a:xfrm>
            <a:off x="7545438" y="0"/>
            <a:ext cx="4646562" cy="6858000"/>
            <a:chOff x="7545438" y="0"/>
            <a:chExt cx="4646562" cy="6858000"/>
          </a:xfrm>
        </p:grpSpPr>
        <p:sp>
          <p:nvSpPr>
            <p:cNvPr id="272" name="Google Shape;272;g29764edceb2_0_1297"/>
            <p:cNvSpPr/>
            <p:nvPr/>
          </p:nvSpPr>
          <p:spPr>
            <a:xfrm rot="10800000">
              <a:off x="7644710" y="5891327"/>
              <a:ext cx="1303285" cy="962498"/>
            </a:xfrm>
            <a:custGeom>
              <a:rect b="b" l="l" r="r" t="t"/>
              <a:pathLst>
                <a:path extrusionOk="0" h="962498" w="1303285">
                  <a:moveTo>
                    <a:pt x="0" y="0"/>
                  </a:moveTo>
                  <a:lnTo>
                    <a:pt x="1303285" y="0"/>
                  </a:lnTo>
                  <a:lnTo>
                    <a:pt x="1298420" y="67508"/>
                  </a:lnTo>
                  <a:cubicBezTo>
                    <a:pt x="1226555" y="570204"/>
                    <a:pt x="651642" y="962498"/>
                    <a:pt x="651642" y="962498"/>
                  </a:cubicBezTo>
                  <a:cubicBezTo>
                    <a:pt x="651642" y="962498"/>
                    <a:pt x="76729" y="570204"/>
                    <a:pt x="4865" y="67508"/>
                  </a:cubicBezTo>
                  <a:close/>
                </a:path>
              </a:pathLst>
            </a:custGeom>
            <a:solidFill>
              <a:srgbClr val="168E74">
                <a:alpha val="6391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273" name="Google Shape;273;g29764edceb2_0_1297"/>
            <p:cNvSpPr/>
            <p:nvPr/>
          </p:nvSpPr>
          <p:spPr>
            <a:xfrm>
              <a:off x="7545438" y="0"/>
              <a:ext cx="3751917" cy="2479620"/>
            </a:xfrm>
            <a:custGeom>
              <a:rect b="b" l="l" r="r" t="t"/>
              <a:pathLst>
                <a:path extrusionOk="0" h="2479620" w="3751917">
                  <a:moveTo>
                    <a:pt x="0" y="0"/>
                  </a:moveTo>
                  <a:lnTo>
                    <a:pt x="3751917" y="0"/>
                  </a:lnTo>
                  <a:lnTo>
                    <a:pt x="3727081" y="172109"/>
                  </a:lnTo>
                  <a:cubicBezTo>
                    <a:pt x="3657898" y="529433"/>
                    <a:pt x="3484940" y="870639"/>
                    <a:pt x="3208207" y="1147371"/>
                  </a:cubicBezTo>
                  <a:lnTo>
                    <a:pt x="1875959" y="2479620"/>
                  </a:lnTo>
                  <a:lnTo>
                    <a:pt x="543710" y="1147371"/>
                  </a:lnTo>
                  <a:cubicBezTo>
                    <a:pt x="266977" y="870639"/>
                    <a:pt x="94020" y="529433"/>
                    <a:pt x="24836" y="172109"/>
                  </a:cubicBezTo>
                  <a:close/>
                </a:path>
              </a:pathLst>
            </a:custGeom>
            <a:solidFill>
              <a:srgbClr val="66E8CC">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274" name="Google Shape;274;g29764edceb2_0_1297"/>
            <p:cNvSpPr/>
            <p:nvPr/>
          </p:nvSpPr>
          <p:spPr>
            <a:xfrm>
              <a:off x="9585882" y="5077229"/>
              <a:ext cx="2606118" cy="1780771"/>
            </a:xfrm>
            <a:custGeom>
              <a:rect b="b" l="l" r="r" t="t"/>
              <a:pathLst>
                <a:path extrusionOk="0" h="1780771" w="2606118">
                  <a:moveTo>
                    <a:pt x="688454" y="45"/>
                  </a:moveTo>
                  <a:cubicBezTo>
                    <a:pt x="1159303" y="2313"/>
                    <a:pt x="1785062" y="92550"/>
                    <a:pt x="2185726" y="493214"/>
                  </a:cubicBezTo>
                  <a:cubicBezTo>
                    <a:pt x="2408317" y="715805"/>
                    <a:pt x="2535097" y="1007870"/>
                    <a:pt x="2604211" y="1304250"/>
                  </a:cubicBezTo>
                  <a:lnTo>
                    <a:pt x="2606118" y="1313978"/>
                  </a:lnTo>
                  <a:lnTo>
                    <a:pt x="2606118" y="1780771"/>
                  </a:lnTo>
                  <a:lnTo>
                    <a:pt x="215846" y="1780771"/>
                  </a:lnTo>
                  <a:lnTo>
                    <a:pt x="187787" y="1724104"/>
                  </a:lnTo>
                  <a:cubicBezTo>
                    <a:pt x="-127724" y="989597"/>
                    <a:pt x="49732" y="49732"/>
                    <a:pt x="49732" y="49732"/>
                  </a:cubicBezTo>
                  <a:cubicBezTo>
                    <a:pt x="49732" y="49732"/>
                    <a:pt x="322237" y="-1720"/>
                    <a:pt x="688454" y="45"/>
                  </a:cubicBezTo>
                  <a:close/>
                </a:path>
              </a:pathLst>
            </a:custGeom>
            <a:solidFill>
              <a:srgbClr val="66E8CC">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275" name="Google Shape;275;g29764edceb2_0_1297"/>
            <p:cNvSpPr/>
            <p:nvPr/>
          </p:nvSpPr>
          <p:spPr>
            <a:xfrm>
              <a:off x="11660221" y="469962"/>
              <a:ext cx="528731" cy="1057462"/>
            </a:xfrm>
            <a:custGeom>
              <a:rect b="b" l="l" r="r" t="t"/>
              <a:pathLst>
                <a:path extrusionOk="0" h="1057462" w="528731">
                  <a:moveTo>
                    <a:pt x="528731" y="0"/>
                  </a:moveTo>
                  <a:lnTo>
                    <a:pt x="528731" y="1057462"/>
                  </a:lnTo>
                  <a:cubicBezTo>
                    <a:pt x="236721" y="1057462"/>
                    <a:pt x="0" y="820741"/>
                    <a:pt x="0" y="528731"/>
                  </a:cubicBezTo>
                  <a:cubicBezTo>
                    <a:pt x="0" y="236721"/>
                    <a:pt x="236721" y="0"/>
                    <a:pt x="528731" y="0"/>
                  </a:cubicBezTo>
                  <a:close/>
                </a:path>
              </a:pathLst>
            </a:custGeom>
            <a:solidFill>
              <a:srgbClr val="168E7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276" name="Google Shape;276;g29764edceb2_0_1297"/>
            <p:cNvSpPr/>
            <p:nvPr/>
          </p:nvSpPr>
          <p:spPr>
            <a:xfrm>
              <a:off x="10628587" y="1556037"/>
              <a:ext cx="327900" cy="327900"/>
            </a:xfrm>
            <a:prstGeom prst="ellipse">
              <a:avLst/>
            </a:prstGeom>
            <a:solidFill>
              <a:srgbClr val="4AE3C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grpSp>
      <p:sp>
        <p:nvSpPr>
          <p:cNvPr id="277" name="Google Shape;277;g29764edceb2_0_1297"/>
          <p:cNvSpPr txBox="1"/>
          <p:nvPr/>
        </p:nvSpPr>
        <p:spPr>
          <a:xfrm>
            <a:off x="438675" y="994200"/>
            <a:ext cx="5001300" cy="2709000"/>
          </a:xfrm>
          <a:prstGeom prst="rect">
            <a:avLst/>
          </a:prstGeom>
          <a:noFill/>
          <a:ln>
            <a:noFill/>
          </a:ln>
        </p:spPr>
        <p:txBody>
          <a:bodyPr anchorCtr="0" anchor="t" bIns="34275" lIns="68575" spcFirstLastPara="1" rIns="68575" wrap="square" tIns="34275">
            <a:normAutofit fontScale="85000" lnSpcReduction="10000"/>
          </a:bodyPr>
          <a:lstStyle/>
          <a:p>
            <a:pPr indent="-50800" lvl="0" marL="177800" rtl="0" algn="l">
              <a:lnSpc>
                <a:spcPct val="110000"/>
              </a:lnSpc>
              <a:spcBef>
                <a:spcPts val="800"/>
              </a:spcBef>
              <a:spcAft>
                <a:spcPts val="1600"/>
              </a:spcAft>
              <a:buNone/>
            </a:pPr>
            <a:r>
              <a:rPr lang="en-GB" sz="1853">
                <a:solidFill>
                  <a:srgbClr val="26454D"/>
                </a:solidFill>
                <a:latin typeface="Lato"/>
                <a:ea typeface="Lato"/>
                <a:cs typeface="Lato"/>
                <a:sym typeface="Lato"/>
              </a:rPr>
              <a:t> </a:t>
            </a:r>
            <a:r>
              <a:rPr lang="en-GB" sz="2498">
                <a:solidFill>
                  <a:srgbClr val="26454D"/>
                </a:solidFill>
                <a:latin typeface="Lato"/>
                <a:ea typeface="Lato"/>
                <a:cs typeface="Lato"/>
                <a:sym typeface="Lato"/>
              </a:rPr>
              <a:t>As well as</a:t>
            </a:r>
            <a:r>
              <a:rPr lang="en-GB" sz="2498">
                <a:solidFill>
                  <a:srgbClr val="26454D"/>
                </a:solidFill>
                <a:latin typeface="Lato"/>
                <a:ea typeface="Lato"/>
                <a:cs typeface="Lato"/>
                <a:sym typeface="Lato"/>
              </a:rPr>
              <a:t> learning through our indoor and outdoor play, learning will also be through teacher initiated learning which can include Literacy and Numeracy activities as well as themed activities.  These more formal teaching moments mostly happen in the cabin, our </a:t>
            </a:r>
            <a:r>
              <a:rPr lang="en-GB" sz="2498">
                <a:solidFill>
                  <a:srgbClr val="26454D"/>
                </a:solidFill>
                <a:latin typeface="Lato"/>
                <a:ea typeface="Lato"/>
                <a:cs typeface="Lato"/>
                <a:sym typeface="Lato"/>
              </a:rPr>
              <a:t>second learning space.</a:t>
            </a:r>
            <a:endParaRPr sz="1600">
              <a:solidFill>
                <a:srgbClr val="191919"/>
              </a:solidFill>
              <a:latin typeface="Lato"/>
              <a:ea typeface="Lato"/>
              <a:cs typeface="Lato"/>
              <a:sym typeface="Lato"/>
            </a:endParaRPr>
          </a:p>
        </p:txBody>
      </p:sp>
      <p:pic>
        <p:nvPicPr>
          <p:cNvPr id="278" name="Google Shape;278;g29764edceb2_0_1297"/>
          <p:cNvPicPr preferRelativeResize="0"/>
          <p:nvPr/>
        </p:nvPicPr>
        <p:blipFill>
          <a:blip r:embed="rId3">
            <a:alphaModFix/>
          </a:blip>
          <a:stretch>
            <a:fillRect/>
          </a:stretch>
        </p:blipFill>
        <p:spPr>
          <a:xfrm rot="-5400000">
            <a:off x="5167717" y="3779713"/>
            <a:ext cx="1856556" cy="2310318"/>
          </a:xfrm>
          <a:prstGeom prst="rect">
            <a:avLst/>
          </a:prstGeom>
          <a:noFill/>
          <a:ln>
            <a:noFill/>
          </a:ln>
        </p:spPr>
      </p:pic>
      <p:pic>
        <p:nvPicPr>
          <p:cNvPr id="279" name="Google Shape;279;g29764edceb2_0_1297"/>
          <p:cNvPicPr preferRelativeResize="0"/>
          <p:nvPr/>
        </p:nvPicPr>
        <p:blipFill>
          <a:blip r:embed="rId4">
            <a:alphaModFix/>
          </a:blip>
          <a:stretch>
            <a:fillRect/>
          </a:stretch>
        </p:blipFill>
        <p:spPr>
          <a:xfrm>
            <a:off x="7816657" y="3703200"/>
            <a:ext cx="3799998" cy="2849998"/>
          </a:xfrm>
          <a:prstGeom prst="rect">
            <a:avLst/>
          </a:prstGeom>
          <a:noFill/>
          <a:ln>
            <a:noFill/>
          </a:ln>
        </p:spPr>
      </p:pic>
      <p:pic>
        <p:nvPicPr>
          <p:cNvPr id="280" name="Google Shape;280;g29764edceb2_0_1297"/>
          <p:cNvPicPr preferRelativeResize="0"/>
          <p:nvPr/>
        </p:nvPicPr>
        <p:blipFill>
          <a:blip r:embed="rId5">
            <a:alphaModFix/>
          </a:blip>
          <a:stretch>
            <a:fillRect/>
          </a:stretch>
        </p:blipFill>
        <p:spPr>
          <a:xfrm>
            <a:off x="6532975" y="321725"/>
            <a:ext cx="3799998" cy="2849998"/>
          </a:xfrm>
          <a:prstGeom prst="rect">
            <a:avLst/>
          </a:prstGeom>
          <a:noFill/>
          <a:ln>
            <a:noFill/>
          </a:ln>
        </p:spPr>
      </p:pic>
      <p:pic>
        <p:nvPicPr>
          <p:cNvPr id="281" name="Google Shape;281;g29764edceb2_0_1297"/>
          <p:cNvPicPr preferRelativeResize="0"/>
          <p:nvPr/>
        </p:nvPicPr>
        <p:blipFill>
          <a:blip r:embed="rId6">
            <a:alphaModFix/>
          </a:blip>
          <a:stretch>
            <a:fillRect/>
          </a:stretch>
        </p:blipFill>
        <p:spPr>
          <a:xfrm>
            <a:off x="671500" y="3750724"/>
            <a:ext cx="3799998" cy="284999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g29764edceb2_0_1313"/>
          <p:cNvSpPr txBox="1"/>
          <p:nvPr>
            <p:ph type="title"/>
          </p:nvPr>
        </p:nvSpPr>
        <p:spPr>
          <a:xfrm>
            <a:off x="533400" y="-474951"/>
            <a:ext cx="7685100" cy="132570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191919"/>
              </a:buClr>
              <a:buSzPts val="4100"/>
              <a:buFont typeface="Arial"/>
              <a:buNone/>
            </a:pPr>
            <a:r>
              <a:rPr b="1" lang="en-GB" sz="3800">
                <a:solidFill>
                  <a:srgbClr val="191919"/>
                </a:solidFill>
                <a:latin typeface="Lato"/>
                <a:ea typeface="Lato"/>
                <a:cs typeface="Lato"/>
                <a:sym typeface="Lato"/>
              </a:rPr>
              <a:t>Our Gather Time</a:t>
            </a:r>
            <a:endParaRPr/>
          </a:p>
        </p:txBody>
      </p:sp>
      <p:grpSp>
        <p:nvGrpSpPr>
          <p:cNvPr id="287" name="Google Shape;287;g29764edceb2_0_1313"/>
          <p:cNvGrpSpPr/>
          <p:nvPr/>
        </p:nvGrpSpPr>
        <p:grpSpPr>
          <a:xfrm>
            <a:off x="7545438" y="0"/>
            <a:ext cx="4646562" cy="6858000"/>
            <a:chOff x="7545438" y="0"/>
            <a:chExt cx="4646562" cy="6858000"/>
          </a:xfrm>
        </p:grpSpPr>
        <p:sp>
          <p:nvSpPr>
            <p:cNvPr id="288" name="Google Shape;288;g29764edceb2_0_1313"/>
            <p:cNvSpPr/>
            <p:nvPr/>
          </p:nvSpPr>
          <p:spPr>
            <a:xfrm rot="10800000">
              <a:off x="7644710" y="5891327"/>
              <a:ext cx="1303285" cy="962498"/>
            </a:xfrm>
            <a:custGeom>
              <a:rect b="b" l="l" r="r" t="t"/>
              <a:pathLst>
                <a:path extrusionOk="0" h="962498" w="1303285">
                  <a:moveTo>
                    <a:pt x="0" y="0"/>
                  </a:moveTo>
                  <a:lnTo>
                    <a:pt x="1303285" y="0"/>
                  </a:lnTo>
                  <a:lnTo>
                    <a:pt x="1298420" y="67508"/>
                  </a:lnTo>
                  <a:cubicBezTo>
                    <a:pt x="1226555" y="570204"/>
                    <a:pt x="651642" y="962498"/>
                    <a:pt x="651642" y="962498"/>
                  </a:cubicBezTo>
                  <a:cubicBezTo>
                    <a:pt x="651642" y="962498"/>
                    <a:pt x="76729" y="570204"/>
                    <a:pt x="4865" y="67508"/>
                  </a:cubicBezTo>
                  <a:close/>
                </a:path>
              </a:pathLst>
            </a:custGeom>
            <a:solidFill>
              <a:srgbClr val="168E74">
                <a:alpha val="6391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289" name="Google Shape;289;g29764edceb2_0_1313"/>
            <p:cNvSpPr/>
            <p:nvPr/>
          </p:nvSpPr>
          <p:spPr>
            <a:xfrm>
              <a:off x="7545438" y="0"/>
              <a:ext cx="3751917" cy="2479620"/>
            </a:xfrm>
            <a:custGeom>
              <a:rect b="b" l="l" r="r" t="t"/>
              <a:pathLst>
                <a:path extrusionOk="0" h="2479620" w="3751917">
                  <a:moveTo>
                    <a:pt x="0" y="0"/>
                  </a:moveTo>
                  <a:lnTo>
                    <a:pt x="3751917" y="0"/>
                  </a:lnTo>
                  <a:lnTo>
                    <a:pt x="3727081" y="172109"/>
                  </a:lnTo>
                  <a:cubicBezTo>
                    <a:pt x="3657898" y="529433"/>
                    <a:pt x="3484940" y="870639"/>
                    <a:pt x="3208207" y="1147371"/>
                  </a:cubicBezTo>
                  <a:lnTo>
                    <a:pt x="1875959" y="2479620"/>
                  </a:lnTo>
                  <a:lnTo>
                    <a:pt x="543710" y="1147371"/>
                  </a:lnTo>
                  <a:cubicBezTo>
                    <a:pt x="266977" y="870639"/>
                    <a:pt x="94020" y="529433"/>
                    <a:pt x="24836" y="172109"/>
                  </a:cubicBezTo>
                  <a:close/>
                </a:path>
              </a:pathLst>
            </a:custGeom>
            <a:solidFill>
              <a:srgbClr val="66E8CC">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290" name="Google Shape;290;g29764edceb2_0_1313"/>
            <p:cNvSpPr/>
            <p:nvPr/>
          </p:nvSpPr>
          <p:spPr>
            <a:xfrm>
              <a:off x="9585882" y="5077229"/>
              <a:ext cx="2606118" cy="1780771"/>
            </a:xfrm>
            <a:custGeom>
              <a:rect b="b" l="l" r="r" t="t"/>
              <a:pathLst>
                <a:path extrusionOk="0" h="1780771" w="2606118">
                  <a:moveTo>
                    <a:pt x="688454" y="45"/>
                  </a:moveTo>
                  <a:cubicBezTo>
                    <a:pt x="1159303" y="2313"/>
                    <a:pt x="1785062" y="92550"/>
                    <a:pt x="2185726" y="493214"/>
                  </a:cubicBezTo>
                  <a:cubicBezTo>
                    <a:pt x="2408317" y="715805"/>
                    <a:pt x="2535097" y="1007870"/>
                    <a:pt x="2604211" y="1304250"/>
                  </a:cubicBezTo>
                  <a:lnTo>
                    <a:pt x="2606118" y="1313978"/>
                  </a:lnTo>
                  <a:lnTo>
                    <a:pt x="2606118" y="1780771"/>
                  </a:lnTo>
                  <a:lnTo>
                    <a:pt x="215846" y="1780771"/>
                  </a:lnTo>
                  <a:lnTo>
                    <a:pt x="187787" y="1724104"/>
                  </a:lnTo>
                  <a:cubicBezTo>
                    <a:pt x="-127724" y="989597"/>
                    <a:pt x="49732" y="49732"/>
                    <a:pt x="49732" y="49732"/>
                  </a:cubicBezTo>
                  <a:cubicBezTo>
                    <a:pt x="49732" y="49732"/>
                    <a:pt x="322237" y="-1720"/>
                    <a:pt x="688454" y="45"/>
                  </a:cubicBezTo>
                  <a:close/>
                </a:path>
              </a:pathLst>
            </a:custGeom>
            <a:solidFill>
              <a:srgbClr val="66E8CC">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291" name="Google Shape;291;g29764edceb2_0_1313"/>
            <p:cNvSpPr/>
            <p:nvPr/>
          </p:nvSpPr>
          <p:spPr>
            <a:xfrm>
              <a:off x="11660221" y="469962"/>
              <a:ext cx="528731" cy="1057462"/>
            </a:xfrm>
            <a:custGeom>
              <a:rect b="b" l="l" r="r" t="t"/>
              <a:pathLst>
                <a:path extrusionOk="0" h="1057462" w="528731">
                  <a:moveTo>
                    <a:pt x="528731" y="0"/>
                  </a:moveTo>
                  <a:lnTo>
                    <a:pt x="528731" y="1057462"/>
                  </a:lnTo>
                  <a:cubicBezTo>
                    <a:pt x="236721" y="1057462"/>
                    <a:pt x="0" y="820741"/>
                    <a:pt x="0" y="528731"/>
                  </a:cubicBezTo>
                  <a:cubicBezTo>
                    <a:pt x="0" y="236721"/>
                    <a:pt x="236721" y="0"/>
                    <a:pt x="528731" y="0"/>
                  </a:cubicBezTo>
                  <a:close/>
                </a:path>
              </a:pathLst>
            </a:custGeom>
            <a:solidFill>
              <a:srgbClr val="168E7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292" name="Google Shape;292;g29764edceb2_0_1313"/>
            <p:cNvSpPr/>
            <p:nvPr/>
          </p:nvSpPr>
          <p:spPr>
            <a:xfrm>
              <a:off x="10628587" y="1556037"/>
              <a:ext cx="327900" cy="327900"/>
            </a:xfrm>
            <a:prstGeom prst="ellipse">
              <a:avLst/>
            </a:prstGeom>
            <a:solidFill>
              <a:srgbClr val="4AE3C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grpSp>
      <p:sp>
        <p:nvSpPr>
          <p:cNvPr id="293" name="Google Shape;293;g29764edceb2_0_1313"/>
          <p:cNvSpPr txBox="1"/>
          <p:nvPr/>
        </p:nvSpPr>
        <p:spPr>
          <a:xfrm>
            <a:off x="612400" y="1318072"/>
            <a:ext cx="6188100" cy="3190800"/>
          </a:xfrm>
          <a:prstGeom prst="rect">
            <a:avLst/>
          </a:prstGeom>
          <a:noFill/>
          <a:ln>
            <a:noFill/>
          </a:ln>
        </p:spPr>
        <p:txBody>
          <a:bodyPr anchorCtr="0" anchor="t" bIns="34275" lIns="68575" spcFirstLastPara="1" rIns="68575" wrap="square" tIns="34275">
            <a:normAutofit fontScale="92500" lnSpcReduction="20000"/>
          </a:bodyPr>
          <a:lstStyle/>
          <a:p>
            <a:pPr indent="-50800" lvl="0" marL="177800" rtl="0" algn="just">
              <a:lnSpc>
                <a:spcPct val="110000"/>
              </a:lnSpc>
              <a:spcBef>
                <a:spcPts val="800"/>
              </a:spcBef>
              <a:spcAft>
                <a:spcPts val="0"/>
              </a:spcAft>
              <a:buNone/>
            </a:pPr>
            <a:r>
              <a:rPr lang="en-GB" sz="2498">
                <a:solidFill>
                  <a:srgbClr val="26454D"/>
                </a:solidFill>
                <a:latin typeface="Lato"/>
                <a:ea typeface="Lato"/>
                <a:cs typeface="Lato"/>
                <a:sym typeface="Lato"/>
              </a:rPr>
              <a:t>We</a:t>
            </a:r>
            <a:r>
              <a:rPr lang="en-GB" sz="2498">
                <a:solidFill>
                  <a:srgbClr val="26454D"/>
                </a:solidFill>
                <a:latin typeface="Lato"/>
                <a:ea typeface="Lato"/>
                <a:cs typeface="Lato"/>
                <a:sym typeface="Lato"/>
              </a:rPr>
              <a:t> meet regularly in our own class groups in our own gather spaces. In this time, we read stories, talk about how we are feeling, and have short direct teaching input. These times punctuate the day and allow children to connect with their teacher and the children in their class.</a:t>
            </a:r>
            <a:endParaRPr sz="5998">
              <a:solidFill>
                <a:srgbClr val="191919"/>
              </a:solidFill>
              <a:highlight>
                <a:srgbClr val="00FF00"/>
              </a:highlight>
              <a:latin typeface="Lato Light"/>
              <a:ea typeface="Lato Light"/>
              <a:cs typeface="Lato Light"/>
              <a:sym typeface="Lato Light"/>
            </a:endParaRPr>
          </a:p>
          <a:p>
            <a:pPr indent="-203200" lvl="0" marL="342900" rtl="0" algn="l">
              <a:lnSpc>
                <a:spcPct val="110000"/>
              </a:lnSpc>
              <a:spcBef>
                <a:spcPts val="1600"/>
              </a:spcBef>
              <a:spcAft>
                <a:spcPts val="0"/>
              </a:spcAft>
              <a:buNone/>
            </a:pPr>
            <a:r>
              <a:t/>
            </a:r>
            <a:endParaRPr sz="1600">
              <a:solidFill>
                <a:srgbClr val="191919"/>
              </a:solidFill>
              <a:highlight>
                <a:srgbClr val="00FF00"/>
              </a:highlight>
              <a:latin typeface="Comfortaa"/>
              <a:ea typeface="Comfortaa"/>
              <a:cs typeface="Comfortaa"/>
              <a:sym typeface="Comfortaa"/>
            </a:endParaRPr>
          </a:p>
          <a:p>
            <a:pPr indent="-38100" lvl="0" marL="177800" rtl="0" algn="l">
              <a:lnSpc>
                <a:spcPct val="110000"/>
              </a:lnSpc>
              <a:spcBef>
                <a:spcPts val="800"/>
              </a:spcBef>
              <a:spcAft>
                <a:spcPts val="0"/>
              </a:spcAft>
              <a:buNone/>
            </a:pPr>
            <a:r>
              <a:t/>
            </a:r>
            <a:endParaRPr sz="1600">
              <a:solidFill>
                <a:srgbClr val="191919"/>
              </a:solidFill>
              <a:latin typeface="Comfortaa"/>
              <a:ea typeface="Comfortaa"/>
              <a:cs typeface="Comfortaa"/>
              <a:sym typeface="Comfortaa"/>
            </a:endParaRPr>
          </a:p>
        </p:txBody>
      </p:sp>
      <p:pic>
        <p:nvPicPr>
          <p:cNvPr id="294" name="Google Shape;294;g29764edceb2_0_1313"/>
          <p:cNvPicPr preferRelativeResize="0"/>
          <p:nvPr/>
        </p:nvPicPr>
        <p:blipFill>
          <a:blip r:embed="rId3">
            <a:alphaModFix/>
          </a:blip>
          <a:stretch>
            <a:fillRect/>
          </a:stretch>
        </p:blipFill>
        <p:spPr>
          <a:xfrm>
            <a:off x="993346" y="3765141"/>
            <a:ext cx="3291244" cy="2544868"/>
          </a:xfrm>
          <a:prstGeom prst="rect">
            <a:avLst/>
          </a:prstGeom>
          <a:noFill/>
          <a:ln>
            <a:noFill/>
          </a:ln>
        </p:spPr>
      </p:pic>
      <p:pic>
        <p:nvPicPr>
          <p:cNvPr id="295" name="Google Shape;295;g29764edceb2_0_1313"/>
          <p:cNvPicPr preferRelativeResize="0"/>
          <p:nvPr/>
        </p:nvPicPr>
        <p:blipFill>
          <a:blip r:embed="rId4">
            <a:alphaModFix/>
          </a:blip>
          <a:stretch>
            <a:fillRect/>
          </a:stretch>
        </p:blipFill>
        <p:spPr>
          <a:xfrm>
            <a:off x="5115060" y="3728622"/>
            <a:ext cx="3385723" cy="2617905"/>
          </a:xfrm>
          <a:prstGeom prst="rect">
            <a:avLst/>
          </a:prstGeom>
          <a:noFill/>
          <a:ln>
            <a:noFill/>
          </a:ln>
        </p:spPr>
      </p:pic>
      <p:pic>
        <p:nvPicPr>
          <p:cNvPr id="296" name="Google Shape;296;g29764edceb2_0_1313"/>
          <p:cNvPicPr preferRelativeResize="0"/>
          <p:nvPr/>
        </p:nvPicPr>
        <p:blipFill>
          <a:blip r:embed="rId5">
            <a:alphaModFix/>
          </a:blip>
          <a:stretch>
            <a:fillRect/>
          </a:stretch>
        </p:blipFill>
        <p:spPr>
          <a:xfrm>
            <a:off x="7655501" y="255525"/>
            <a:ext cx="3576172" cy="276519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grpSp>
        <p:nvGrpSpPr>
          <p:cNvPr id="301" name="Google Shape;301;g295c88f4c9c_1_1"/>
          <p:cNvGrpSpPr/>
          <p:nvPr/>
        </p:nvGrpSpPr>
        <p:grpSpPr>
          <a:xfrm>
            <a:off x="7545438" y="0"/>
            <a:ext cx="4646562" cy="6858000"/>
            <a:chOff x="7545438" y="0"/>
            <a:chExt cx="4646562" cy="6858000"/>
          </a:xfrm>
        </p:grpSpPr>
        <p:sp>
          <p:nvSpPr>
            <p:cNvPr id="302" name="Google Shape;302;g295c88f4c9c_1_1"/>
            <p:cNvSpPr/>
            <p:nvPr/>
          </p:nvSpPr>
          <p:spPr>
            <a:xfrm rot="10800000">
              <a:off x="7644710" y="5891327"/>
              <a:ext cx="1303285" cy="962498"/>
            </a:xfrm>
            <a:custGeom>
              <a:rect b="b" l="l" r="r" t="t"/>
              <a:pathLst>
                <a:path extrusionOk="0" h="962498" w="1303285">
                  <a:moveTo>
                    <a:pt x="0" y="0"/>
                  </a:moveTo>
                  <a:lnTo>
                    <a:pt x="1303285" y="0"/>
                  </a:lnTo>
                  <a:lnTo>
                    <a:pt x="1298420" y="67508"/>
                  </a:lnTo>
                  <a:cubicBezTo>
                    <a:pt x="1226555" y="570204"/>
                    <a:pt x="651642" y="962498"/>
                    <a:pt x="651642" y="962498"/>
                  </a:cubicBezTo>
                  <a:cubicBezTo>
                    <a:pt x="651642" y="962498"/>
                    <a:pt x="76729" y="570204"/>
                    <a:pt x="4865" y="67508"/>
                  </a:cubicBezTo>
                  <a:close/>
                </a:path>
              </a:pathLst>
            </a:custGeom>
            <a:solidFill>
              <a:srgbClr val="168E74">
                <a:alpha val="6391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303" name="Google Shape;303;g295c88f4c9c_1_1"/>
            <p:cNvSpPr/>
            <p:nvPr/>
          </p:nvSpPr>
          <p:spPr>
            <a:xfrm>
              <a:off x="7545438" y="0"/>
              <a:ext cx="3751917" cy="2479620"/>
            </a:xfrm>
            <a:custGeom>
              <a:rect b="b" l="l" r="r" t="t"/>
              <a:pathLst>
                <a:path extrusionOk="0" h="2479620" w="3751917">
                  <a:moveTo>
                    <a:pt x="0" y="0"/>
                  </a:moveTo>
                  <a:lnTo>
                    <a:pt x="3751917" y="0"/>
                  </a:lnTo>
                  <a:lnTo>
                    <a:pt x="3727081" y="172109"/>
                  </a:lnTo>
                  <a:cubicBezTo>
                    <a:pt x="3657898" y="529433"/>
                    <a:pt x="3484940" y="870639"/>
                    <a:pt x="3208207" y="1147371"/>
                  </a:cubicBezTo>
                  <a:lnTo>
                    <a:pt x="1875959" y="2479620"/>
                  </a:lnTo>
                  <a:lnTo>
                    <a:pt x="543710" y="1147371"/>
                  </a:lnTo>
                  <a:cubicBezTo>
                    <a:pt x="266977" y="870639"/>
                    <a:pt x="94020" y="529433"/>
                    <a:pt x="24836" y="172109"/>
                  </a:cubicBezTo>
                  <a:close/>
                </a:path>
              </a:pathLst>
            </a:custGeom>
            <a:solidFill>
              <a:srgbClr val="66E8CC">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304" name="Google Shape;304;g295c88f4c9c_1_1"/>
            <p:cNvSpPr/>
            <p:nvPr/>
          </p:nvSpPr>
          <p:spPr>
            <a:xfrm>
              <a:off x="9585882" y="5077229"/>
              <a:ext cx="2606118" cy="1780771"/>
            </a:xfrm>
            <a:custGeom>
              <a:rect b="b" l="l" r="r" t="t"/>
              <a:pathLst>
                <a:path extrusionOk="0" h="1780771" w="2606118">
                  <a:moveTo>
                    <a:pt x="688454" y="45"/>
                  </a:moveTo>
                  <a:cubicBezTo>
                    <a:pt x="1159303" y="2313"/>
                    <a:pt x="1785062" y="92550"/>
                    <a:pt x="2185726" y="493214"/>
                  </a:cubicBezTo>
                  <a:cubicBezTo>
                    <a:pt x="2408317" y="715805"/>
                    <a:pt x="2535097" y="1007870"/>
                    <a:pt x="2604211" y="1304250"/>
                  </a:cubicBezTo>
                  <a:lnTo>
                    <a:pt x="2606118" y="1313978"/>
                  </a:lnTo>
                  <a:lnTo>
                    <a:pt x="2606118" y="1780771"/>
                  </a:lnTo>
                  <a:lnTo>
                    <a:pt x="215846" y="1780771"/>
                  </a:lnTo>
                  <a:lnTo>
                    <a:pt x="187787" y="1724104"/>
                  </a:lnTo>
                  <a:cubicBezTo>
                    <a:pt x="-127724" y="989597"/>
                    <a:pt x="49732" y="49732"/>
                    <a:pt x="49732" y="49732"/>
                  </a:cubicBezTo>
                  <a:cubicBezTo>
                    <a:pt x="49732" y="49732"/>
                    <a:pt x="322237" y="-1720"/>
                    <a:pt x="688454" y="45"/>
                  </a:cubicBezTo>
                  <a:close/>
                </a:path>
              </a:pathLst>
            </a:custGeom>
            <a:solidFill>
              <a:srgbClr val="66E8CC">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305" name="Google Shape;305;g295c88f4c9c_1_1"/>
            <p:cNvSpPr/>
            <p:nvPr/>
          </p:nvSpPr>
          <p:spPr>
            <a:xfrm>
              <a:off x="11660221" y="469962"/>
              <a:ext cx="528731" cy="1057462"/>
            </a:xfrm>
            <a:custGeom>
              <a:rect b="b" l="l" r="r" t="t"/>
              <a:pathLst>
                <a:path extrusionOk="0" h="1057462" w="528731">
                  <a:moveTo>
                    <a:pt x="528731" y="0"/>
                  </a:moveTo>
                  <a:lnTo>
                    <a:pt x="528731" y="1057462"/>
                  </a:lnTo>
                  <a:cubicBezTo>
                    <a:pt x="236721" y="1057462"/>
                    <a:pt x="0" y="820741"/>
                    <a:pt x="0" y="528731"/>
                  </a:cubicBezTo>
                  <a:cubicBezTo>
                    <a:pt x="0" y="236721"/>
                    <a:pt x="236721" y="0"/>
                    <a:pt x="528731" y="0"/>
                  </a:cubicBezTo>
                  <a:close/>
                </a:path>
              </a:pathLst>
            </a:custGeom>
            <a:solidFill>
              <a:srgbClr val="168E7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306" name="Google Shape;306;g295c88f4c9c_1_1"/>
            <p:cNvSpPr/>
            <p:nvPr/>
          </p:nvSpPr>
          <p:spPr>
            <a:xfrm>
              <a:off x="10628587" y="1556037"/>
              <a:ext cx="327900" cy="327900"/>
            </a:xfrm>
            <a:prstGeom prst="ellipse">
              <a:avLst/>
            </a:prstGeom>
            <a:solidFill>
              <a:srgbClr val="4AE3C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grpSp>
      <p:pic>
        <p:nvPicPr>
          <p:cNvPr id="307" name="Google Shape;307;g295c88f4c9c_1_1"/>
          <p:cNvPicPr preferRelativeResize="0"/>
          <p:nvPr/>
        </p:nvPicPr>
        <p:blipFill>
          <a:blip r:embed="rId3">
            <a:alphaModFix/>
          </a:blip>
          <a:stretch>
            <a:fillRect/>
          </a:stretch>
        </p:blipFill>
        <p:spPr>
          <a:xfrm>
            <a:off x="9071693" y="1030417"/>
            <a:ext cx="2368900" cy="1575411"/>
          </a:xfrm>
          <a:prstGeom prst="rect">
            <a:avLst/>
          </a:prstGeom>
          <a:noFill/>
          <a:ln>
            <a:noFill/>
          </a:ln>
        </p:spPr>
      </p:pic>
      <p:pic>
        <p:nvPicPr>
          <p:cNvPr id="308" name="Google Shape;308;g295c88f4c9c_1_1"/>
          <p:cNvPicPr preferRelativeResize="0"/>
          <p:nvPr/>
        </p:nvPicPr>
        <p:blipFill>
          <a:blip r:embed="rId4">
            <a:alphaModFix/>
          </a:blip>
          <a:stretch>
            <a:fillRect/>
          </a:stretch>
        </p:blipFill>
        <p:spPr>
          <a:xfrm>
            <a:off x="6569242" y="1030417"/>
            <a:ext cx="2368905" cy="1580199"/>
          </a:xfrm>
          <a:prstGeom prst="rect">
            <a:avLst/>
          </a:prstGeom>
          <a:noFill/>
          <a:ln>
            <a:noFill/>
          </a:ln>
        </p:spPr>
      </p:pic>
      <p:pic>
        <p:nvPicPr>
          <p:cNvPr id="309" name="Google Shape;309;g295c88f4c9c_1_1"/>
          <p:cNvPicPr preferRelativeResize="0"/>
          <p:nvPr/>
        </p:nvPicPr>
        <p:blipFill>
          <a:blip r:embed="rId5">
            <a:alphaModFix/>
          </a:blip>
          <a:stretch>
            <a:fillRect/>
          </a:stretch>
        </p:blipFill>
        <p:spPr>
          <a:xfrm>
            <a:off x="-359976" y="4205151"/>
            <a:ext cx="2368900" cy="1577697"/>
          </a:xfrm>
          <a:prstGeom prst="rect">
            <a:avLst/>
          </a:prstGeom>
          <a:noFill/>
          <a:ln>
            <a:noFill/>
          </a:ln>
        </p:spPr>
      </p:pic>
      <p:sp>
        <p:nvSpPr>
          <p:cNvPr id="310" name="Google Shape;310;g295c88f4c9c_1_1"/>
          <p:cNvSpPr txBox="1"/>
          <p:nvPr/>
        </p:nvSpPr>
        <p:spPr>
          <a:xfrm>
            <a:off x="1503149" y="4527200"/>
            <a:ext cx="2306700" cy="861900"/>
          </a:xfrm>
          <a:prstGeom prst="rect">
            <a:avLst/>
          </a:prstGeom>
          <a:noFill/>
          <a:ln>
            <a:noFill/>
          </a:ln>
        </p:spPr>
        <p:txBody>
          <a:bodyPr anchorCtr="0" anchor="t" bIns="60950" lIns="60950" spcFirstLastPara="1" rIns="60950" wrap="square" tIns="60950">
            <a:spAutoFit/>
          </a:bodyPr>
          <a:lstStyle/>
          <a:p>
            <a:pPr indent="0" lvl="0" marL="0" rtl="0" algn="ctr">
              <a:spcBef>
                <a:spcPts val="0"/>
              </a:spcBef>
              <a:spcAft>
                <a:spcPts val="0"/>
              </a:spcAft>
              <a:buNone/>
            </a:pPr>
            <a:r>
              <a:rPr lang="en-GB" sz="1600">
                <a:latin typeface="Lato"/>
                <a:ea typeface="Lato"/>
                <a:cs typeface="Lato"/>
                <a:sym typeface="Lato"/>
              </a:rPr>
              <a:t>Children can have milk daily. Milk is paid for on Parent Pay.</a:t>
            </a:r>
            <a:endParaRPr sz="1600">
              <a:latin typeface="Lato"/>
              <a:ea typeface="Lato"/>
              <a:cs typeface="Lato"/>
              <a:sym typeface="Lato"/>
            </a:endParaRPr>
          </a:p>
        </p:txBody>
      </p:sp>
      <p:sp>
        <p:nvSpPr>
          <p:cNvPr id="311" name="Google Shape;311;g295c88f4c9c_1_1"/>
          <p:cNvSpPr txBox="1"/>
          <p:nvPr/>
        </p:nvSpPr>
        <p:spPr>
          <a:xfrm>
            <a:off x="1931100" y="5866350"/>
            <a:ext cx="4728600" cy="369300"/>
          </a:xfrm>
          <a:prstGeom prst="rect">
            <a:avLst/>
          </a:prstGeom>
          <a:noFill/>
          <a:ln>
            <a:noFill/>
          </a:ln>
        </p:spPr>
        <p:txBody>
          <a:bodyPr anchorCtr="0" anchor="t" bIns="60950" lIns="60950" spcFirstLastPara="1" rIns="60950" wrap="square" tIns="60950">
            <a:spAutoFit/>
          </a:bodyPr>
          <a:lstStyle/>
          <a:p>
            <a:pPr indent="0" lvl="0" marL="0" rtl="0" algn="l">
              <a:spcBef>
                <a:spcPts val="0"/>
              </a:spcBef>
              <a:spcAft>
                <a:spcPts val="0"/>
              </a:spcAft>
              <a:buNone/>
            </a:pPr>
            <a:r>
              <a:t/>
            </a:r>
            <a:endParaRPr sz="1600">
              <a:latin typeface="Open Sans"/>
              <a:ea typeface="Open Sans"/>
              <a:cs typeface="Open Sans"/>
              <a:sym typeface="Open Sans"/>
            </a:endParaRPr>
          </a:p>
        </p:txBody>
      </p:sp>
      <p:sp>
        <p:nvSpPr>
          <p:cNvPr id="312" name="Google Shape;312;g295c88f4c9c_1_1"/>
          <p:cNvSpPr txBox="1"/>
          <p:nvPr/>
        </p:nvSpPr>
        <p:spPr>
          <a:xfrm>
            <a:off x="5741050" y="2674700"/>
            <a:ext cx="6576300" cy="861900"/>
          </a:xfrm>
          <a:prstGeom prst="rect">
            <a:avLst/>
          </a:prstGeom>
          <a:noFill/>
          <a:ln>
            <a:noFill/>
          </a:ln>
        </p:spPr>
        <p:txBody>
          <a:bodyPr anchorCtr="0" anchor="t" bIns="60950" lIns="60950" spcFirstLastPara="1" rIns="60950" wrap="square" tIns="60950">
            <a:spAutoFit/>
          </a:bodyPr>
          <a:lstStyle/>
          <a:p>
            <a:pPr indent="0" lvl="0" marL="0" rtl="0" algn="ctr">
              <a:spcBef>
                <a:spcPts val="0"/>
              </a:spcBef>
              <a:spcAft>
                <a:spcPts val="0"/>
              </a:spcAft>
              <a:buNone/>
            </a:pPr>
            <a:r>
              <a:rPr lang="en-GB" sz="1600">
                <a:latin typeface="Lato"/>
                <a:ea typeface="Lato"/>
                <a:cs typeface="Lato"/>
                <a:sym typeface="Lato"/>
              </a:rPr>
              <a:t>All </a:t>
            </a:r>
            <a:r>
              <a:rPr lang="en-GB" sz="1600">
                <a:latin typeface="Lato"/>
                <a:ea typeface="Lato"/>
                <a:cs typeface="Lato"/>
                <a:sym typeface="Lato"/>
              </a:rPr>
              <a:t>P1-P5 children are </a:t>
            </a:r>
            <a:r>
              <a:rPr lang="en-GB" sz="1600">
                <a:latin typeface="Lato"/>
                <a:ea typeface="Lato"/>
                <a:cs typeface="Lato"/>
                <a:sym typeface="Lato"/>
              </a:rPr>
              <a:t>entitled</a:t>
            </a:r>
            <a:r>
              <a:rPr lang="en-GB" sz="1600">
                <a:latin typeface="Lato"/>
                <a:ea typeface="Lato"/>
                <a:cs typeface="Lato"/>
                <a:sym typeface="Lato"/>
              </a:rPr>
              <a:t> to a free school meal.  </a:t>
            </a:r>
            <a:endParaRPr sz="1600">
              <a:latin typeface="Lato"/>
              <a:ea typeface="Lato"/>
              <a:cs typeface="Lato"/>
              <a:sym typeface="Lato"/>
            </a:endParaRPr>
          </a:p>
          <a:p>
            <a:pPr indent="0" lvl="0" marL="0" rtl="0" algn="ctr">
              <a:spcBef>
                <a:spcPts val="0"/>
              </a:spcBef>
              <a:spcAft>
                <a:spcPts val="0"/>
              </a:spcAft>
              <a:buNone/>
            </a:pPr>
            <a:r>
              <a:rPr lang="en-GB" sz="1600">
                <a:latin typeface="Lato"/>
                <a:ea typeface="Lato"/>
                <a:cs typeface="Lato"/>
                <a:sym typeface="Lato"/>
              </a:rPr>
              <a:t>A meal costs £2.10 for P6 and P7.</a:t>
            </a:r>
            <a:endParaRPr sz="1600">
              <a:latin typeface="Lato"/>
              <a:ea typeface="Lato"/>
              <a:cs typeface="Lato"/>
              <a:sym typeface="Lato"/>
            </a:endParaRPr>
          </a:p>
          <a:p>
            <a:pPr indent="0" lvl="0" marL="0" rtl="0" algn="ctr">
              <a:spcBef>
                <a:spcPts val="0"/>
              </a:spcBef>
              <a:spcAft>
                <a:spcPts val="0"/>
              </a:spcAft>
              <a:buNone/>
            </a:pPr>
            <a:r>
              <a:rPr lang="en-GB" sz="1600">
                <a:latin typeface="Lato"/>
                <a:ea typeface="Lato"/>
                <a:cs typeface="Lato"/>
                <a:sym typeface="Lato"/>
              </a:rPr>
              <a:t>We remind you that Burnbrae is a nut free school.</a:t>
            </a:r>
            <a:endParaRPr sz="1600">
              <a:latin typeface="Lato"/>
              <a:ea typeface="Lato"/>
              <a:cs typeface="Lato"/>
              <a:sym typeface="Lato"/>
            </a:endParaRPr>
          </a:p>
        </p:txBody>
      </p:sp>
      <p:pic>
        <p:nvPicPr>
          <p:cNvPr id="313" name="Google Shape;313;g295c88f4c9c_1_1"/>
          <p:cNvPicPr preferRelativeResize="0"/>
          <p:nvPr/>
        </p:nvPicPr>
        <p:blipFill>
          <a:blip r:embed="rId6">
            <a:alphaModFix/>
          </a:blip>
          <a:stretch>
            <a:fillRect/>
          </a:stretch>
        </p:blipFill>
        <p:spPr>
          <a:xfrm>
            <a:off x="417550" y="580833"/>
            <a:ext cx="4670825" cy="1339692"/>
          </a:xfrm>
          <a:prstGeom prst="rect">
            <a:avLst/>
          </a:prstGeom>
          <a:noFill/>
          <a:ln>
            <a:noFill/>
          </a:ln>
        </p:spPr>
      </p:pic>
      <p:sp>
        <p:nvSpPr>
          <p:cNvPr id="314" name="Google Shape;314;g295c88f4c9c_1_1"/>
          <p:cNvSpPr txBox="1"/>
          <p:nvPr/>
        </p:nvSpPr>
        <p:spPr>
          <a:xfrm>
            <a:off x="323575" y="1732775"/>
            <a:ext cx="5271300" cy="2317200"/>
          </a:xfrm>
          <a:prstGeom prst="rect">
            <a:avLst/>
          </a:prstGeom>
          <a:noFill/>
          <a:ln>
            <a:noFill/>
          </a:ln>
        </p:spPr>
        <p:txBody>
          <a:bodyPr anchorCtr="0" anchor="t" bIns="91425" lIns="91425" spcFirstLastPara="1" rIns="91425" wrap="square" tIns="91425">
            <a:noAutofit/>
          </a:bodyPr>
          <a:lstStyle/>
          <a:p>
            <a:pPr indent="-171450" lvl="0" marL="228600" rtl="0" algn="l">
              <a:lnSpc>
                <a:spcPct val="90000"/>
              </a:lnSpc>
              <a:spcBef>
                <a:spcPts val="1000"/>
              </a:spcBef>
              <a:spcAft>
                <a:spcPts val="0"/>
              </a:spcAft>
              <a:buClr>
                <a:schemeClr val="lt1"/>
              </a:buClr>
              <a:buSzPts val="2000"/>
              <a:buChar char="•"/>
            </a:pPr>
            <a:r>
              <a:rPr lang="en-GB" sz="1900">
                <a:solidFill>
                  <a:schemeClr val="dk2"/>
                </a:solidFill>
                <a:latin typeface="Lato"/>
                <a:ea typeface="Lato"/>
                <a:cs typeface="Lato"/>
                <a:sym typeface="Lato"/>
              </a:rPr>
              <a:t>W</a:t>
            </a:r>
            <a:r>
              <a:rPr lang="en-GB" sz="1900">
                <a:solidFill>
                  <a:schemeClr val="dk2"/>
                </a:solidFill>
                <a:latin typeface="Lato"/>
                <a:ea typeface="Lato"/>
                <a:cs typeface="Lato"/>
                <a:sym typeface="Lato"/>
              </a:rPr>
              <a:t>e use the ParentPay online payments system at Burnbrae Primary School, You can use ParentPay to pay securely online by debit or credit card.  You can pay for a large range of school services and activities including trips, milk and school dinners.  You will be given an activation letter when your child is fully enrolled into the school. </a:t>
            </a:r>
            <a:endParaRPr sz="500">
              <a:latin typeface="Lato"/>
              <a:ea typeface="Lato"/>
              <a:cs typeface="Lato"/>
              <a:sym typeface="Lato"/>
            </a:endParaRPr>
          </a:p>
        </p:txBody>
      </p:sp>
      <p:pic>
        <p:nvPicPr>
          <p:cNvPr id="315" name="Google Shape;315;g295c88f4c9c_1_1"/>
          <p:cNvPicPr preferRelativeResize="0"/>
          <p:nvPr/>
        </p:nvPicPr>
        <p:blipFill>
          <a:blip r:embed="rId7">
            <a:alphaModFix/>
          </a:blip>
          <a:stretch>
            <a:fillRect/>
          </a:stretch>
        </p:blipFill>
        <p:spPr>
          <a:xfrm>
            <a:off x="4227450" y="4177113"/>
            <a:ext cx="2924175" cy="1562100"/>
          </a:xfrm>
          <a:prstGeom prst="rect">
            <a:avLst/>
          </a:prstGeom>
          <a:noFill/>
          <a:ln>
            <a:noFill/>
          </a:ln>
        </p:spPr>
      </p:pic>
      <p:sp>
        <p:nvSpPr>
          <p:cNvPr id="316" name="Google Shape;316;g295c88f4c9c_1_1"/>
          <p:cNvSpPr txBox="1"/>
          <p:nvPr/>
        </p:nvSpPr>
        <p:spPr>
          <a:xfrm>
            <a:off x="8841300" y="4237975"/>
            <a:ext cx="3225600" cy="216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95c88f4c9c_1_1"/>
          <p:cNvSpPr txBox="1"/>
          <p:nvPr/>
        </p:nvSpPr>
        <p:spPr>
          <a:xfrm>
            <a:off x="7473850" y="3895600"/>
            <a:ext cx="4269300" cy="2940900"/>
          </a:xfrm>
          <a:prstGeom prst="rect">
            <a:avLst/>
          </a:prstGeom>
          <a:noFill/>
          <a:ln cap="flat" cmpd="sng" w="9525">
            <a:solidFill>
              <a:srgbClr val="000000"/>
            </a:solidFill>
            <a:prstDash val="solid"/>
            <a:round/>
            <a:headEnd len="sm" w="sm" type="none"/>
            <a:tailEnd len="sm" w="sm" type="none"/>
          </a:ln>
          <a:effectLst>
            <a:outerShdw blurRad="57150" rotWithShape="0" algn="bl" dir="5400000" dist="19050">
              <a:schemeClr val="lt1">
                <a:alpha val="50000"/>
              </a:schemeClr>
            </a:outerShdw>
            <a:reflection blurRad="0" dir="5400000" dist="38100" endA="0" fadeDir="5400012" kx="0" rotWithShape="0" algn="bl" stPos="0" sy="-100000" ky="0"/>
          </a:effectLst>
        </p:spPr>
        <p:txBody>
          <a:bodyPr anchorCtr="0" anchor="t" bIns="91425" lIns="91425" spcFirstLastPara="1" rIns="91425" wrap="square" tIns="91425">
            <a:spAutoFit/>
          </a:bodyPr>
          <a:lstStyle/>
          <a:p>
            <a:pPr indent="-171450" lvl="0" marL="228600" rtl="0" algn="l">
              <a:lnSpc>
                <a:spcPct val="90000"/>
              </a:lnSpc>
              <a:spcBef>
                <a:spcPts val="1000"/>
              </a:spcBef>
              <a:spcAft>
                <a:spcPts val="0"/>
              </a:spcAft>
              <a:buClr>
                <a:schemeClr val="lt1"/>
              </a:buClr>
              <a:buSzPts val="1100"/>
              <a:buFont typeface="Lato"/>
              <a:buChar char="•"/>
            </a:pPr>
            <a:r>
              <a:rPr lang="en-GB" sz="1600">
                <a:solidFill>
                  <a:schemeClr val="dk2"/>
                </a:solidFill>
                <a:latin typeface="Lato"/>
                <a:ea typeface="Lato"/>
                <a:cs typeface="Lato"/>
                <a:sym typeface="Lato"/>
              </a:rPr>
              <a:t>If you are eligible for or are in receipt of Free School Meals, Milk and Clothing grant, you should already have a form from Midlothian council to fill in and return to them. If you do not have this form please contact the school </a:t>
            </a:r>
            <a:endParaRPr sz="1600">
              <a:solidFill>
                <a:schemeClr val="dk2"/>
              </a:solidFill>
              <a:latin typeface="Lato"/>
              <a:ea typeface="Lato"/>
              <a:cs typeface="Lato"/>
              <a:sym typeface="Lato"/>
            </a:endParaRPr>
          </a:p>
          <a:p>
            <a:pPr indent="0" lvl="0" marL="0" rtl="0" algn="l">
              <a:lnSpc>
                <a:spcPct val="90000"/>
              </a:lnSpc>
              <a:spcBef>
                <a:spcPts val="1000"/>
              </a:spcBef>
              <a:spcAft>
                <a:spcPts val="0"/>
              </a:spcAft>
              <a:buNone/>
            </a:pPr>
            <a:r>
              <a:rPr lang="en-GB" sz="1600" u="sng">
                <a:solidFill>
                  <a:schemeClr val="dk1"/>
                </a:solidFill>
                <a:latin typeface="Lato"/>
                <a:ea typeface="Lato"/>
                <a:cs typeface="Lato"/>
                <a:sym typeface="Lato"/>
                <a:hlinkClick r:id="rId8">
                  <a:extLst>
                    <a:ext uri="{A12FA001-AC4F-418D-AE19-62706E023703}">
                      <ahyp:hlinkClr val="tx"/>
                    </a:ext>
                  </a:extLst>
                </a:hlinkClick>
              </a:rPr>
              <a:t>https://www.midlothian.gov.uk/info/855/school_meals/13/school_lunches</a:t>
            </a:r>
            <a:endParaRPr sz="600">
              <a:solidFill>
                <a:schemeClr val="dk1"/>
              </a:solidFill>
              <a:latin typeface="Lato"/>
              <a:ea typeface="Lato"/>
              <a:cs typeface="Lato"/>
              <a:sym typeface="Lato"/>
            </a:endParaRPr>
          </a:p>
          <a:p>
            <a:pPr indent="0" lvl="0" marL="0" rtl="0" algn="l">
              <a:lnSpc>
                <a:spcPct val="90000"/>
              </a:lnSpc>
              <a:spcBef>
                <a:spcPts val="1000"/>
              </a:spcBef>
              <a:spcAft>
                <a:spcPts val="0"/>
              </a:spcAft>
              <a:buNone/>
            </a:pPr>
            <a:r>
              <a:rPr lang="en-GB" sz="1600" u="sng">
                <a:solidFill>
                  <a:schemeClr val="dk1"/>
                </a:solidFill>
                <a:latin typeface="Lato"/>
                <a:ea typeface="Lato"/>
                <a:cs typeface="Lato"/>
                <a:sym typeface="Lato"/>
                <a:hlinkClick r:id="rId9">
                  <a:extLst>
                    <a:ext uri="{A12FA001-AC4F-418D-AE19-62706E023703}">
                      <ahyp:hlinkClr val="tx"/>
                    </a:ext>
                  </a:extLst>
                </a:hlinkClick>
              </a:rPr>
              <a:t>https://www.midlothian.gov.uk/info/855/school_meals/117/free_school_meals_and_clothing_grants</a:t>
            </a:r>
            <a:r>
              <a:rPr lang="en-GB" sz="1600">
                <a:solidFill>
                  <a:schemeClr val="dk1"/>
                </a:solidFill>
                <a:latin typeface="Lato"/>
                <a:ea typeface="Lato"/>
                <a:cs typeface="Lato"/>
                <a:sym typeface="Lato"/>
              </a:rPr>
              <a:t> </a:t>
            </a:r>
            <a:endParaRPr sz="1600">
              <a:solidFill>
                <a:schemeClr val="dk1"/>
              </a:solidFill>
              <a:latin typeface="Lato"/>
              <a:ea typeface="Lato"/>
              <a:cs typeface="Lato"/>
              <a:sym typeface="Lato"/>
            </a:endParaRPr>
          </a:p>
          <a:p>
            <a:pPr indent="0" lvl="0" marL="0" rtl="0" algn="l">
              <a:spcBef>
                <a:spcPts val="0"/>
              </a:spcBef>
              <a:spcAft>
                <a:spcPts val="0"/>
              </a:spcAft>
              <a:buClr>
                <a:schemeClr val="dk1"/>
              </a:buClr>
              <a:buSzPts val="1800"/>
              <a:buFont typeface="Arial"/>
              <a:buNone/>
            </a:pPr>
            <a:r>
              <a:t/>
            </a:r>
            <a:endParaRPr sz="4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grpSp>
        <p:nvGrpSpPr>
          <p:cNvPr id="322" name="Google Shape;322;p16"/>
          <p:cNvGrpSpPr/>
          <p:nvPr/>
        </p:nvGrpSpPr>
        <p:grpSpPr>
          <a:xfrm>
            <a:off x="7545438" y="0"/>
            <a:ext cx="4646562" cy="6858000"/>
            <a:chOff x="7545438" y="0"/>
            <a:chExt cx="4646562" cy="6858000"/>
          </a:xfrm>
        </p:grpSpPr>
        <p:sp>
          <p:nvSpPr>
            <p:cNvPr id="323" name="Google Shape;323;p16"/>
            <p:cNvSpPr/>
            <p:nvPr/>
          </p:nvSpPr>
          <p:spPr>
            <a:xfrm rot="10800000">
              <a:off x="7644710" y="5891327"/>
              <a:ext cx="1303285" cy="962498"/>
            </a:xfrm>
            <a:custGeom>
              <a:rect b="b" l="l" r="r" t="t"/>
              <a:pathLst>
                <a:path extrusionOk="0" h="962498" w="1303285">
                  <a:moveTo>
                    <a:pt x="0" y="0"/>
                  </a:moveTo>
                  <a:lnTo>
                    <a:pt x="1303285" y="0"/>
                  </a:lnTo>
                  <a:lnTo>
                    <a:pt x="1298420" y="67508"/>
                  </a:lnTo>
                  <a:cubicBezTo>
                    <a:pt x="1226555" y="570204"/>
                    <a:pt x="651642" y="962498"/>
                    <a:pt x="651642" y="962498"/>
                  </a:cubicBezTo>
                  <a:cubicBezTo>
                    <a:pt x="651642" y="962498"/>
                    <a:pt x="76729" y="570204"/>
                    <a:pt x="4865" y="67508"/>
                  </a:cubicBezTo>
                  <a:close/>
                </a:path>
              </a:pathLst>
            </a:custGeom>
            <a:solidFill>
              <a:srgbClr val="168E74">
                <a:alpha val="6391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324" name="Google Shape;324;p16"/>
            <p:cNvSpPr/>
            <p:nvPr/>
          </p:nvSpPr>
          <p:spPr>
            <a:xfrm>
              <a:off x="7545438" y="0"/>
              <a:ext cx="3751917" cy="2479620"/>
            </a:xfrm>
            <a:custGeom>
              <a:rect b="b" l="l" r="r" t="t"/>
              <a:pathLst>
                <a:path extrusionOk="0" h="2479620" w="3751917">
                  <a:moveTo>
                    <a:pt x="0" y="0"/>
                  </a:moveTo>
                  <a:lnTo>
                    <a:pt x="3751917" y="0"/>
                  </a:lnTo>
                  <a:lnTo>
                    <a:pt x="3727081" y="172109"/>
                  </a:lnTo>
                  <a:cubicBezTo>
                    <a:pt x="3657898" y="529433"/>
                    <a:pt x="3484940" y="870639"/>
                    <a:pt x="3208207" y="1147371"/>
                  </a:cubicBezTo>
                  <a:lnTo>
                    <a:pt x="1875959" y="2479620"/>
                  </a:lnTo>
                  <a:lnTo>
                    <a:pt x="543710" y="1147371"/>
                  </a:lnTo>
                  <a:cubicBezTo>
                    <a:pt x="266977" y="870639"/>
                    <a:pt x="94020" y="529433"/>
                    <a:pt x="24836" y="172109"/>
                  </a:cubicBezTo>
                  <a:close/>
                </a:path>
              </a:pathLst>
            </a:custGeom>
            <a:solidFill>
              <a:srgbClr val="66E8CC">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325" name="Google Shape;325;p16"/>
            <p:cNvSpPr/>
            <p:nvPr/>
          </p:nvSpPr>
          <p:spPr>
            <a:xfrm>
              <a:off x="9585882" y="5077229"/>
              <a:ext cx="2606118" cy="1780771"/>
            </a:xfrm>
            <a:custGeom>
              <a:rect b="b" l="l" r="r" t="t"/>
              <a:pathLst>
                <a:path extrusionOk="0" h="1780771" w="2606118">
                  <a:moveTo>
                    <a:pt x="688454" y="45"/>
                  </a:moveTo>
                  <a:cubicBezTo>
                    <a:pt x="1159303" y="2313"/>
                    <a:pt x="1785062" y="92550"/>
                    <a:pt x="2185726" y="493214"/>
                  </a:cubicBezTo>
                  <a:cubicBezTo>
                    <a:pt x="2408317" y="715805"/>
                    <a:pt x="2535097" y="1007870"/>
                    <a:pt x="2604211" y="1304250"/>
                  </a:cubicBezTo>
                  <a:lnTo>
                    <a:pt x="2606118" y="1313978"/>
                  </a:lnTo>
                  <a:lnTo>
                    <a:pt x="2606118" y="1780771"/>
                  </a:lnTo>
                  <a:lnTo>
                    <a:pt x="215846" y="1780771"/>
                  </a:lnTo>
                  <a:lnTo>
                    <a:pt x="187787" y="1724104"/>
                  </a:lnTo>
                  <a:cubicBezTo>
                    <a:pt x="-127724" y="989597"/>
                    <a:pt x="49732" y="49732"/>
                    <a:pt x="49732" y="49732"/>
                  </a:cubicBezTo>
                  <a:cubicBezTo>
                    <a:pt x="49732" y="49732"/>
                    <a:pt x="322237" y="-1720"/>
                    <a:pt x="688454" y="45"/>
                  </a:cubicBezTo>
                  <a:close/>
                </a:path>
              </a:pathLst>
            </a:custGeom>
            <a:solidFill>
              <a:srgbClr val="66E8CC">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326" name="Google Shape;326;p16"/>
            <p:cNvSpPr/>
            <p:nvPr/>
          </p:nvSpPr>
          <p:spPr>
            <a:xfrm>
              <a:off x="11660221" y="469962"/>
              <a:ext cx="528731" cy="1057462"/>
            </a:xfrm>
            <a:custGeom>
              <a:rect b="b" l="l" r="r" t="t"/>
              <a:pathLst>
                <a:path extrusionOk="0" h="1057462" w="528731">
                  <a:moveTo>
                    <a:pt x="528731" y="0"/>
                  </a:moveTo>
                  <a:lnTo>
                    <a:pt x="528731" y="1057462"/>
                  </a:lnTo>
                  <a:cubicBezTo>
                    <a:pt x="236721" y="1057462"/>
                    <a:pt x="0" y="820741"/>
                    <a:pt x="0" y="528731"/>
                  </a:cubicBezTo>
                  <a:cubicBezTo>
                    <a:pt x="0" y="236721"/>
                    <a:pt x="236721" y="0"/>
                    <a:pt x="528731" y="0"/>
                  </a:cubicBezTo>
                  <a:close/>
                </a:path>
              </a:pathLst>
            </a:custGeom>
            <a:solidFill>
              <a:srgbClr val="168E7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327" name="Google Shape;327;p16"/>
            <p:cNvSpPr/>
            <p:nvPr/>
          </p:nvSpPr>
          <p:spPr>
            <a:xfrm>
              <a:off x="10628587" y="1556037"/>
              <a:ext cx="327900" cy="327900"/>
            </a:xfrm>
            <a:prstGeom prst="ellipse">
              <a:avLst/>
            </a:prstGeom>
            <a:solidFill>
              <a:srgbClr val="4AE3C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grpSp>
      <p:sp>
        <p:nvSpPr>
          <p:cNvPr id="328" name="Google Shape;328;p16"/>
          <p:cNvSpPr txBox="1"/>
          <p:nvPr>
            <p:ph type="title"/>
          </p:nvPr>
        </p:nvSpPr>
        <p:spPr>
          <a:xfrm>
            <a:off x="422953" y="-59704"/>
            <a:ext cx="7685037"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Gill Sans"/>
              <a:buNone/>
            </a:pPr>
            <a:r>
              <a:rPr lang="en-GB">
                <a:latin typeface="Lato"/>
                <a:ea typeface="Lato"/>
                <a:cs typeface="Lato"/>
                <a:sym typeface="Lato"/>
              </a:rPr>
              <a:t>Uniform </a:t>
            </a:r>
            <a:endParaRPr>
              <a:latin typeface="Lato"/>
              <a:ea typeface="Lato"/>
              <a:cs typeface="Lato"/>
              <a:sym typeface="Lato"/>
            </a:endParaRPr>
          </a:p>
        </p:txBody>
      </p:sp>
      <p:sp>
        <p:nvSpPr>
          <p:cNvPr id="329" name="Google Shape;329;p16"/>
          <p:cNvSpPr txBox="1"/>
          <p:nvPr>
            <p:ph idx="1" type="body"/>
          </p:nvPr>
        </p:nvSpPr>
        <p:spPr>
          <a:xfrm>
            <a:off x="4282231" y="294639"/>
            <a:ext cx="7685100" cy="40803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000"/>
              <a:buChar char="•"/>
            </a:pPr>
            <a:r>
              <a:rPr lang="en-GB">
                <a:latin typeface="Lato"/>
                <a:ea typeface="Lato"/>
                <a:cs typeface="Lato"/>
                <a:sym typeface="Lato"/>
              </a:rPr>
              <a:t>Burnbrae Primary School uniform can be purchased from Border Embroideries via the online store – </a:t>
            </a:r>
            <a:r>
              <a:rPr b="1" lang="en-GB" sz="1500" u="sng">
                <a:solidFill>
                  <a:srgbClr val="93C47D"/>
                </a:solidFill>
                <a:latin typeface="Lato"/>
                <a:ea typeface="Lato"/>
                <a:cs typeface="Lato"/>
                <a:sym typeface="Lato"/>
                <a:hlinkClick r:id="rId3">
                  <a:extLst>
                    <a:ext uri="{A12FA001-AC4F-418D-AE19-62706E023703}">
                      <ahyp:hlinkClr val="tx"/>
                    </a:ext>
                  </a:extLst>
                </a:hlinkClick>
              </a:rPr>
              <a:t>https://www.border-embroideries.co.uk/</a:t>
            </a:r>
            <a:endParaRPr b="1" sz="1500">
              <a:solidFill>
                <a:srgbClr val="93C47D"/>
              </a:solidFill>
              <a:latin typeface="Lato"/>
              <a:ea typeface="Lato"/>
              <a:cs typeface="Lato"/>
              <a:sym typeface="Lato"/>
            </a:endParaRPr>
          </a:p>
          <a:p>
            <a:pPr indent="-101600" lvl="0" marL="228600" rtl="0" algn="l">
              <a:lnSpc>
                <a:spcPct val="90000"/>
              </a:lnSpc>
              <a:spcBef>
                <a:spcPts val="1000"/>
              </a:spcBef>
              <a:spcAft>
                <a:spcPts val="0"/>
              </a:spcAft>
              <a:buClr>
                <a:schemeClr val="lt1"/>
              </a:buClr>
              <a:buSzPts val="2000"/>
              <a:buNone/>
            </a:pPr>
            <a:r>
              <a:t/>
            </a:r>
            <a:endParaRPr/>
          </a:p>
          <a:p>
            <a:pPr indent="0" lvl="0" marL="0" rtl="0" algn="l">
              <a:lnSpc>
                <a:spcPct val="90000"/>
              </a:lnSpc>
              <a:spcBef>
                <a:spcPts val="1000"/>
              </a:spcBef>
              <a:spcAft>
                <a:spcPts val="0"/>
              </a:spcAft>
              <a:buClr>
                <a:schemeClr val="lt1"/>
              </a:buClr>
              <a:buSzPts val="2000"/>
              <a:buNone/>
            </a:pPr>
            <a:r>
              <a:t/>
            </a:r>
            <a:endParaRPr/>
          </a:p>
        </p:txBody>
      </p:sp>
      <p:graphicFrame>
        <p:nvGraphicFramePr>
          <p:cNvPr id="330" name="Google Shape;330;p16"/>
          <p:cNvGraphicFramePr/>
          <p:nvPr/>
        </p:nvGraphicFramePr>
        <p:xfrm>
          <a:off x="258041" y="1469076"/>
          <a:ext cx="3000000" cy="3000000"/>
        </p:xfrm>
        <a:graphic>
          <a:graphicData uri="http://schemas.openxmlformats.org/drawingml/2006/table">
            <a:tbl>
              <a:tblPr bandRow="1" firstCol="1" firstRow="1">
                <a:noFill/>
                <a:tableStyleId>{06CD3888-AE88-4247-8231-0CD39DEEEE15}</a:tableStyleId>
              </a:tblPr>
              <a:tblGrid>
                <a:gridCol w="2145225"/>
                <a:gridCol w="2145925"/>
                <a:gridCol w="2145925"/>
              </a:tblGrid>
              <a:tr h="210500">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Item </a:t>
                      </a:r>
                      <a:endParaRPr sz="1800" u="none" cap="none" strike="noStrike"/>
                    </a:p>
                  </a:txBody>
                  <a:tcPr marT="0" marB="0" marR="68575" marL="68575"/>
                </a:tc>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Colour</a:t>
                      </a:r>
                      <a:endParaRPr sz="1800" u="none" cap="none" strike="noStrike"/>
                    </a:p>
                  </a:txBody>
                  <a:tcPr marT="0" marB="0" marR="68575" marL="68575"/>
                </a:tc>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Colour  P7</a:t>
                      </a:r>
                      <a:endParaRPr sz="1800" u="none" cap="none" strike="noStrike"/>
                    </a:p>
                  </a:txBody>
                  <a:tcPr marT="0" marB="0" marR="68575" marL="68575"/>
                </a:tc>
              </a:tr>
              <a:tr h="420975">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Sweatshirt/Cardigan</a:t>
                      </a:r>
                      <a:endParaRPr sz="1800" u="none" cap="none" strike="noStrike"/>
                    </a:p>
                  </a:txBody>
                  <a:tcPr marT="0" marB="0" marR="68575" marL="68575"/>
                </a:tc>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Royal Blue (P1-P6)</a:t>
                      </a:r>
                      <a:endParaRPr sz="1800" u="none" cap="none" strike="noStrike"/>
                    </a:p>
                  </a:txBody>
                  <a:tcPr marT="0" marB="0" marR="68575" marL="68575"/>
                </a:tc>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P7 Hoodies  - Various Colours</a:t>
                      </a:r>
                      <a:endParaRPr sz="1800" u="none" cap="none" strike="noStrike"/>
                    </a:p>
                  </a:txBody>
                  <a:tcPr marT="0" marB="0" marR="68575" marL="68575"/>
                </a:tc>
              </a:tr>
              <a:tr h="210500">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Shirt Polo Shirt</a:t>
                      </a:r>
                      <a:endParaRPr sz="1800" u="none" cap="none" strike="noStrike"/>
                    </a:p>
                  </a:txBody>
                  <a:tcPr marT="0" marB="0" marR="68575" marL="68575"/>
                </a:tc>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White or Red</a:t>
                      </a:r>
                      <a:endParaRPr sz="1800" u="none" cap="none" strike="noStrike"/>
                    </a:p>
                  </a:txBody>
                  <a:tcPr marT="0" marB="0" marR="68575" marL="68575"/>
                </a:tc>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White or Red</a:t>
                      </a:r>
                      <a:endParaRPr sz="1800" u="none" cap="none" strike="noStrike"/>
                    </a:p>
                  </a:txBody>
                  <a:tcPr marT="0" marB="0" marR="68575" marL="68575"/>
                </a:tc>
              </a:tr>
              <a:tr h="210500">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Skirt, Trousers, Pinafore</a:t>
                      </a:r>
                      <a:endParaRPr sz="1800" u="none" cap="none" strike="noStrike"/>
                    </a:p>
                  </a:txBody>
                  <a:tcPr marT="0" marB="0" marR="68575" marL="68575"/>
                </a:tc>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Navy, Black or Grey</a:t>
                      </a:r>
                      <a:endParaRPr sz="1800" u="none" cap="none" strike="noStrike"/>
                    </a:p>
                  </a:txBody>
                  <a:tcPr marT="0" marB="0" marR="68575" marL="68575"/>
                </a:tc>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Navy , Black or Grey</a:t>
                      </a:r>
                      <a:endParaRPr sz="1800" u="none" cap="none" strike="noStrike"/>
                    </a:p>
                  </a:txBody>
                  <a:tcPr marT="0" marB="0" marR="68575" marL="68575"/>
                </a:tc>
              </a:tr>
              <a:tr h="210500">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School Dresses </a:t>
                      </a:r>
                      <a:endParaRPr sz="1800" u="none" cap="none" strike="noStrike"/>
                    </a:p>
                  </a:txBody>
                  <a:tcPr marT="0" marB="0" marR="68575" marL="68575"/>
                </a:tc>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Red or Blue Gingham</a:t>
                      </a:r>
                      <a:endParaRPr sz="1800" u="none" cap="none" strike="noStrike"/>
                    </a:p>
                  </a:txBody>
                  <a:tcPr marT="0" marB="0" marR="68575" marL="68575"/>
                </a:tc>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 </a:t>
                      </a:r>
                      <a:endParaRPr sz="1800" u="none" cap="none" strike="noStrike"/>
                    </a:p>
                  </a:txBody>
                  <a:tcPr marT="0" marB="0" marR="68575" marL="68575"/>
                </a:tc>
              </a:tr>
              <a:tr h="210500">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Joggers (No Logos)</a:t>
                      </a:r>
                      <a:endParaRPr sz="1800" u="none" cap="none" strike="noStrike"/>
                    </a:p>
                  </a:txBody>
                  <a:tcPr marT="0" marB="0" marR="68575" marL="68575"/>
                </a:tc>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Plain Black (P1-P7)</a:t>
                      </a:r>
                      <a:endParaRPr sz="1800" u="none" cap="none" strike="noStrike"/>
                    </a:p>
                  </a:txBody>
                  <a:tcPr marT="0" marB="0" marR="68575" marL="68575"/>
                </a:tc>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Grey (P7)</a:t>
                      </a:r>
                      <a:endParaRPr sz="1800" u="none" cap="none" strike="noStrike"/>
                    </a:p>
                  </a:txBody>
                  <a:tcPr marT="0" marB="0" marR="68575" marL="68575"/>
                </a:tc>
              </a:tr>
              <a:tr h="210500">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Leggings</a:t>
                      </a:r>
                      <a:endParaRPr sz="1800" u="none" cap="none" strike="noStrike"/>
                    </a:p>
                  </a:txBody>
                  <a:tcPr marT="0" marB="0" marR="68575" marL="68575"/>
                </a:tc>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Black</a:t>
                      </a:r>
                      <a:endParaRPr sz="1800" u="none" cap="none" strike="noStrike"/>
                    </a:p>
                  </a:txBody>
                  <a:tcPr marT="0" marB="0" marR="68575" marL="68575"/>
                </a:tc>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Black</a:t>
                      </a:r>
                      <a:endParaRPr sz="1800" u="none" cap="none" strike="noStrike"/>
                    </a:p>
                  </a:txBody>
                  <a:tcPr marT="0" marB="0" marR="68575" marL="68575"/>
                </a:tc>
              </a:tr>
              <a:tr h="210500">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Tie</a:t>
                      </a:r>
                      <a:endParaRPr sz="1800" u="none" cap="none" strike="noStrike"/>
                    </a:p>
                  </a:txBody>
                  <a:tcPr marT="0" marB="0" marR="68575" marL="68575"/>
                </a:tc>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Blue ,Black and White</a:t>
                      </a:r>
                      <a:endParaRPr sz="1800" u="none" cap="none" strike="noStrike"/>
                    </a:p>
                  </a:txBody>
                  <a:tcPr marT="0" marB="0" marR="68575" marL="68575"/>
                </a:tc>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Blue ,Black and White</a:t>
                      </a:r>
                      <a:endParaRPr sz="1800" u="none" cap="none" strike="noStrike"/>
                    </a:p>
                  </a:txBody>
                  <a:tcPr marT="0" marB="0" marR="68575" marL="68575"/>
                </a:tc>
              </a:tr>
              <a:tr h="420975">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Shoes/Trainers –No designer shoes please</a:t>
                      </a:r>
                      <a:endParaRPr sz="1800" u="none" cap="none" strike="noStrike"/>
                    </a:p>
                  </a:txBody>
                  <a:tcPr marT="0" marB="0" marR="68575" marL="68575"/>
                </a:tc>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Black</a:t>
                      </a:r>
                      <a:endParaRPr sz="1800" u="none" cap="none" strike="noStrike"/>
                    </a:p>
                  </a:txBody>
                  <a:tcPr marT="0" marB="0" marR="68575" marL="68575"/>
                </a:tc>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Black</a:t>
                      </a:r>
                      <a:endParaRPr sz="1800" u="none" cap="none" strike="noStrike"/>
                    </a:p>
                  </a:txBody>
                  <a:tcPr marT="0" marB="0" marR="68575" marL="68575"/>
                </a:tc>
              </a:tr>
            </a:tbl>
          </a:graphicData>
        </a:graphic>
      </p:graphicFrame>
      <p:pic>
        <p:nvPicPr>
          <p:cNvPr id="331" name="Google Shape;331;p16"/>
          <p:cNvPicPr preferRelativeResize="0"/>
          <p:nvPr/>
        </p:nvPicPr>
        <p:blipFill>
          <a:blip r:embed="rId4">
            <a:alphaModFix/>
          </a:blip>
          <a:stretch>
            <a:fillRect/>
          </a:stretch>
        </p:blipFill>
        <p:spPr>
          <a:xfrm rot="880808">
            <a:off x="10066694" y="1725538"/>
            <a:ext cx="1837062" cy="2015050"/>
          </a:xfrm>
          <a:prstGeom prst="rect">
            <a:avLst/>
          </a:prstGeom>
          <a:noFill/>
          <a:ln>
            <a:noFill/>
          </a:ln>
        </p:spPr>
      </p:pic>
      <p:pic>
        <p:nvPicPr>
          <p:cNvPr id="332" name="Google Shape;332;p16"/>
          <p:cNvPicPr preferRelativeResize="0"/>
          <p:nvPr/>
        </p:nvPicPr>
        <p:blipFill>
          <a:blip r:embed="rId5">
            <a:alphaModFix/>
          </a:blip>
          <a:stretch>
            <a:fillRect/>
          </a:stretch>
        </p:blipFill>
        <p:spPr>
          <a:xfrm>
            <a:off x="8761950" y="1392863"/>
            <a:ext cx="1518151" cy="1889824"/>
          </a:xfrm>
          <a:prstGeom prst="rect">
            <a:avLst/>
          </a:prstGeom>
          <a:noFill/>
          <a:ln>
            <a:noFill/>
          </a:ln>
        </p:spPr>
      </p:pic>
      <p:pic>
        <p:nvPicPr>
          <p:cNvPr id="333" name="Google Shape;333;p16"/>
          <p:cNvPicPr preferRelativeResize="0"/>
          <p:nvPr/>
        </p:nvPicPr>
        <p:blipFill>
          <a:blip r:embed="rId6">
            <a:alphaModFix/>
          </a:blip>
          <a:stretch>
            <a:fillRect/>
          </a:stretch>
        </p:blipFill>
        <p:spPr>
          <a:xfrm rot="-782527">
            <a:off x="7009550" y="1700225"/>
            <a:ext cx="1769101" cy="1940525"/>
          </a:xfrm>
          <a:prstGeom prst="rect">
            <a:avLst/>
          </a:prstGeom>
          <a:noFill/>
          <a:ln>
            <a:noFill/>
          </a:ln>
        </p:spPr>
      </p:pic>
      <p:pic>
        <p:nvPicPr>
          <p:cNvPr id="334" name="Google Shape;334;p16"/>
          <p:cNvPicPr preferRelativeResize="0"/>
          <p:nvPr/>
        </p:nvPicPr>
        <p:blipFill>
          <a:blip r:embed="rId7">
            <a:alphaModFix/>
          </a:blip>
          <a:stretch>
            <a:fillRect/>
          </a:stretch>
        </p:blipFill>
        <p:spPr>
          <a:xfrm rot="-585058">
            <a:off x="498333" y="4121036"/>
            <a:ext cx="1409686" cy="1846752"/>
          </a:xfrm>
          <a:prstGeom prst="rect">
            <a:avLst/>
          </a:prstGeom>
          <a:noFill/>
          <a:ln>
            <a:noFill/>
          </a:ln>
        </p:spPr>
      </p:pic>
      <p:pic>
        <p:nvPicPr>
          <p:cNvPr id="335" name="Google Shape;335;p16"/>
          <p:cNvPicPr preferRelativeResize="0"/>
          <p:nvPr/>
        </p:nvPicPr>
        <p:blipFill>
          <a:blip r:embed="rId8">
            <a:alphaModFix/>
          </a:blip>
          <a:stretch>
            <a:fillRect/>
          </a:stretch>
        </p:blipFill>
        <p:spPr>
          <a:xfrm rot="665511">
            <a:off x="1841772" y="4157363"/>
            <a:ext cx="1656135" cy="1816602"/>
          </a:xfrm>
          <a:prstGeom prst="rect">
            <a:avLst/>
          </a:prstGeom>
          <a:noFill/>
          <a:ln>
            <a:noFill/>
          </a:ln>
        </p:spPr>
      </p:pic>
      <p:pic>
        <p:nvPicPr>
          <p:cNvPr id="336" name="Google Shape;336;p16"/>
          <p:cNvPicPr preferRelativeResize="0"/>
          <p:nvPr/>
        </p:nvPicPr>
        <p:blipFill>
          <a:blip r:embed="rId9">
            <a:alphaModFix/>
          </a:blip>
          <a:stretch>
            <a:fillRect/>
          </a:stretch>
        </p:blipFill>
        <p:spPr>
          <a:xfrm>
            <a:off x="6959724" y="4190241"/>
            <a:ext cx="1518150" cy="2279583"/>
          </a:xfrm>
          <a:prstGeom prst="rect">
            <a:avLst/>
          </a:prstGeom>
          <a:noFill/>
          <a:ln>
            <a:noFill/>
          </a:ln>
        </p:spPr>
      </p:pic>
      <p:pic>
        <p:nvPicPr>
          <p:cNvPr id="337" name="Google Shape;337;p16"/>
          <p:cNvPicPr preferRelativeResize="0"/>
          <p:nvPr/>
        </p:nvPicPr>
        <p:blipFill>
          <a:blip r:embed="rId10">
            <a:alphaModFix/>
          </a:blip>
          <a:stretch>
            <a:fillRect/>
          </a:stretch>
        </p:blipFill>
        <p:spPr>
          <a:xfrm>
            <a:off x="9615655" y="4190255"/>
            <a:ext cx="1606923" cy="2414825"/>
          </a:xfrm>
          <a:prstGeom prst="rect">
            <a:avLst/>
          </a:prstGeom>
          <a:noFill/>
          <a:ln>
            <a:noFill/>
          </a:ln>
        </p:spPr>
      </p:pic>
      <p:pic>
        <p:nvPicPr>
          <p:cNvPr id="338" name="Google Shape;338;p16"/>
          <p:cNvPicPr preferRelativeResize="0"/>
          <p:nvPr/>
        </p:nvPicPr>
        <p:blipFill>
          <a:blip r:embed="rId11">
            <a:alphaModFix/>
          </a:blip>
          <a:stretch>
            <a:fillRect/>
          </a:stretch>
        </p:blipFill>
        <p:spPr>
          <a:xfrm>
            <a:off x="4100349" y="4279400"/>
            <a:ext cx="2055016" cy="21012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grpSp>
        <p:nvGrpSpPr>
          <p:cNvPr id="343" name="Google Shape;343;p20"/>
          <p:cNvGrpSpPr/>
          <p:nvPr/>
        </p:nvGrpSpPr>
        <p:grpSpPr>
          <a:xfrm>
            <a:off x="7545438" y="0"/>
            <a:ext cx="4646562" cy="6858000"/>
            <a:chOff x="7545438" y="0"/>
            <a:chExt cx="4646562" cy="6858000"/>
          </a:xfrm>
        </p:grpSpPr>
        <p:sp>
          <p:nvSpPr>
            <p:cNvPr id="344" name="Google Shape;344;p20"/>
            <p:cNvSpPr/>
            <p:nvPr/>
          </p:nvSpPr>
          <p:spPr>
            <a:xfrm rot="10800000">
              <a:off x="7644710" y="5891327"/>
              <a:ext cx="1303285" cy="962498"/>
            </a:xfrm>
            <a:custGeom>
              <a:rect b="b" l="l" r="r" t="t"/>
              <a:pathLst>
                <a:path extrusionOk="0" h="962498" w="1303285">
                  <a:moveTo>
                    <a:pt x="0" y="0"/>
                  </a:moveTo>
                  <a:lnTo>
                    <a:pt x="1303285" y="0"/>
                  </a:lnTo>
                  <a:lnTo>
                    <a:pt x="1298420" y="67508"/>
                  </a:lnTo>
                  <a:cubicBezTo>
                    <a:pt x="1226555" y="570204"/>
                    <a:pt x="651642" y="962498"/>
                    <a:pt x="651642" y="962498"/>
                  </a:cubicBezTo>
                  <a:cubicBezTo>
                    <a:pt x="651642" y="962498"/>
                    <a:pt x="76729" y="570204"/>
                    <a:pt x="4865" y="67508"/>
                  </a:cubicBezTo>
                  <a:close/>
                </a:path>
              </a:pathLst>
            </a:custGeom>
            <a:solidFill>
              <a:srgbClr val="168E74">
                <a:alpha val="6391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345" name="Google Shape;345;p20"/>
            <p:cNvSpPr/>
            <p:nvPr/>
          </p:nvSpPr>
          <p:spPr>
            <a:xfrm>
              <a:off x="7545438" y="0"/>
              <a:ext cx="3751917" cy="2479620"/>
            </a:xfrm>
            <a:custGeom>
              <a:rect b="b" l="l" r="r" t="t"/>
              <a:pathLst>
                <a:path extrusionOk="0" h="2479620" w="3751917">
                  <a:moveTo>
                    <a:pt x="0" y="0"/>
                  </a:moveTo>
                  <a:lnTo>
                    <a:pt x="3751917" y="0"/>
                  </a:lnTo>
                  <a:lnTo>
                    <a:pt x="3727081" y="172109"/>
                  </a:lnTo>
                  <a:cubicBezTo>
                    <a:pt x="3657898" y="529433"/>
                    <a:pt x="3484940" y="870639"/>
                    <a:pt x="3208207" y="1147371"/>
                  </a:cubicBezTo>
                  <a:lnTo>
                    <a:pt x="1875959" y="2479620"/>
                  </a:lnTo>
                  <a:lnTo>
                    <a:pt x="543710" y="1147371"/>
                  </a:lnTo>
                  <a:cubicBezTo>
                    <a:pt x="266977" y="870639"/>
                    <a:pt x="94020" y="529433"/>
                    <a:pt x="24836" y="172109"/>
                  </a:cubicBezTo>
                  <a:close/>
                </a:path>
              </a:pathLst>
            </a:custGeom>
            <a:solidFill>
              <a:srgbClr val="66E8CC">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346" name="Google Shape;346;p20"/>
            <p:cNvSpPr/>
            <p:nvPr/>
          </p:nvSpPr>
          <p:spPr>
            <a:xfrm>
              <a:off x="9585882" y="5077229"/>
              <a:ext cx="2606118" cy="1780771"/>
            </a:xfrm>
            <a:custGeom>
              <a:rect b="b" l="l" r="r" t="t"/>
              <a:pathLst>
                <a:path extrusionOk="0" h="1780771" w="2606118">
                  <a:moveTo>
                    <a:pt x="688454" y="45"/>
                  </a:moveTo>
                  <a:cubicBezTo>
                    <a:pt x="1159303" y="2313"/>
                    <a:pt x="1785062" y="92550"/>
                    <a:pt x="2185726" y="493214"/>
                  </a:cubicBezTo>
                  <a:cubicBezTo>
                    <a:pt x="2408317" y="715805"/>
                    <a:pt x="2535097" y="1007870"/>
                    <a:pt x="2604211" y="1304250"/>
                  </a:cubicBezTo>
                  <a:lnTo>
                    <a:pt x="2606118" y="1313978"/>
                  </a:lnTo>
                  <a:lnTo>
                    <a:pt x="2606118" y="1780771"/>
                  </a:lnTo>
                  <a:lnTo>
                    <a:pt x="215846" y="1780771"/>
                  </a:lnTo>
                  <a:lnTo>
                    <a:pt x="187787" y="1724104"/>
                  </a:lnTo>
                  <a:cubicBezTo>
                    <a:pt x="-127724" y="989597"/>
                    <a:pt x="49732" y="49732"/>
                    <a:pt x="49732" y="49732"/>
                  </a:cubicBezTo>
                  <a:cubicBezTo>
                    <a:pt x="49732" y="49732"/>
                    <a:pt x="322237" y="-1720"/>
                    <a:pt x="688454" y="45"/>
                  </a:cubicBezTo>
                  <a:close/>
                </a:path>
              </a:pathLst>
            </a:custGeom>
            <a:solidFill>
              <a:srgbClr val="66E8CC">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347" name="Google Shape;347;p20"/>
            <p:cNvSpPr/>
            <p:nvPr/>
          </p:nvSpPr>
          <p:spPr>
            <a:xfrm>
              <a:off x="11660221" y="469962"/>
              <a:ext cx="528731" cy="1057462"/>
            </a:xfrm>
            <a:custGeom>
              <a:rect b="b" l="l" r="r" t="t"/>
              <a:pathLst>
                <a:path extrusionOk="0" h="1057462" w="528731">
                  <a:moveTo>
                    <a:pt x="528731" y="0"/>
                  </a:moveTo>
                  <a:lnTo>
                    <a:pt x="528731" y="1057462"/>
                  </a:lnTo>
                  <a:cubicBezTo>
                    <a:pt x="236721" y="1057462"/>
                    <a:pt x="0" y="820741"/>
                    <a:pt x="0" y="528731"/>
                  </a:cubicBezTo>
                  <a:cubicBezTo>
                    <a:pt x="0" y="236721"/>
                    <a:pt x="236721" y="0"/>
                    <a:pt x="528731" y="0"/>
                  </a:cubicBezTo>
                  <a:close/>
                </a:path>
              </a:pathLst>
            </a:custGeom>
            <a:solidFill>
              <a:srgbClr val="168E7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348" name="Google Shape;348;p20"/>
            <p:cNvSpPr/>
            <p:nvPr/>
          </p:nvSpPr>
          <p:spPr>
            <a:xfrm>
              <a:off x="10628587" y="1556037"/>
              <a:ext cx="327900" cy="327900"/>
            </a:xfrm>
            <a:prstGeom prst="ellipse">
              <a:avLst/>
            </a:prstGeom>
            <a:solidFill>
              <a:srgbClr val="4AE3C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grpSp>
      <p:sp>
        <p:nvSpPr>
          <p:cNvPr id="349" name="Google Shape;349;p20"/>
          <p:cNvSpPr txBox="1"/>
          <p:nvPr>
            <p:ph type="title"/>
          </p:nvPr>
        </p:nvSpPr>
        <p:spPr>
          <a:xfrm>
            <a:off x="457200" y="668050"/>
            <a:ext cx="7685100" cy="8559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Gill Sans"/>
              <a:buNone/>
            </a:pPr>
            <a:r>
              <a:rPr lang="en-GB">
                <a:latin typeface="Lato"/>
                <a:ea typeface="Lato"/>
                <a:cs typeface="Lato"/>
                <a:sym typeface="Lato"/>
              </a:rPr>
              <a:t>The School Day </a:t>
            </a:r>
            <a:endParaRPr>
              <a:latin typeface="Lato"/>
              <a:ea typeface="Lato"/>
              <a:cs typeface="Lato"/>
              <a:sym typeface="Lato"/>
            </a:endParaRPr>
          </a:p>
        </p:txBody>
      </p:sp>
      <p:sp>
        <p:nvSpPr>
          <p:cNvPr id="350" name="Google Shape;350;p20"/>
          <p:cNvSpPr txBox="1"/>
          <p:nvPr/>
        </p:nvSpPr>
        <p:spPr>
          <a:xfrm>
            <a:off x="578778" y="4537753"/>
            <a:ext cx="6990000" cy="1262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Lato"/>
              <a:ea typeface="Lato"/>
              <a:cs typeface="Lato"/>
              <a:sym typeface="Lato"/>
            </a:endParaRPr>
          </a:p>
          <a:p>
            <a:pPr indent="0" lvl="0" marL="0" marR="0" rtl="0" algn="just">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Lato"/>
              <a:ea typeface="Lato"/>
              <a:cs typeface="Lato"/>
              <a:sym typeface="Lato"/>
            </a:endParaRPr>
          </a:p>
          <a:p>
            <a:pPr indent="0" lvl="0" marL="0" marR="0" rtl="0" algn="just">
              <a:lnSpc>
                <a:spcPct val="100000"/>
              </a:lnSpc>
              <a:spcBef>
                <a:spcPts val="0"/>
              </a:spcBef>
              <a:spcAft>
                <a:spcPts val="0"/>
              </a:spcAft>
              <a:buClr>
                <a:srgbClr val="000000"/>
              </a:buClr>
              <a:buSzPts val="2100"/>
              <a:buFont typeface="Arial"/>
              <a:buNone/>
            </a:pPr>
            <a:r>
              <a:rPr b="0" i="0" lang="en-GB" sz="2100" u="none" cap="none" strike="noStrike">
                <a:solidFill>
                  <a:schemeClr val="lt1"/>
                </a:solidFill>
                <a:latin typeface="Lato"/>
                <a:ea typeface="Lato"/>
                <a:cs typeface="Lato"/>
                <a:sym typeface="Lato"/>
              </a:rPr>
              <a:t>Interval – 10.15 – 10.30 and 10.30 – 10.45</a:t>
            </a:r>
            <a:endParaRPr b="0" i="0" sz="2300" u="none" cap="none" strike="noStrike">
              <a:solidFill>
                <a:srgbClr val="000000"/>
              </a:solidFill>
              <a:latin typeface="Lato"/>
              <a:ea typeface="Lato"/>
              <a:cs typeface="Lato"/>
              <a:sym typeface="Lato"/>
            </a:endParaRPr>
          </a:p>
          <a:p>
            <a:pPr indent="0" lvl="0" marL="0" marR="0" rtl="0" algn="just">
              <a:lnSpc>
                <a:spcPct val="100000"/>
              </a:lnSpc>
              <a:spcBef>
                <a:spcPts val="0"/>
              </a:spcBef>
              <a:spcAft>
                <a:spcPts val="0"/>
              </a:spcAft>
              <a:buClr>
                <a:srgbClr val="000000"/>
              </a:buClr>
              <a:buSzPts val="2100"/>
              <a:buFont typeface="Arial"/>
              <a:buNone/>
            </a:pPr>
            <a:r>
              <a:rPr b="0" i="0" lang="en-GB" sz="2100" u="none" cap="none" strike="noStrike">
                <a:solidFill>
                  <a:schemeClr val="lt1"/>
                </a:solidFill>
                <a:latin typeface="Lato"/>
                <a:ea typeface="Lato"/>
                <a:cs typeface="Lato"/>
                <a:sym typeface="Lato"/>
              </a:rPr>
              <a:t>Lunch – 12.00 – 12.45 and 12.45 – 1.30</a:t>
            </a:r>
            <a:endParaRPr b="0" i="0" sz="2300" u="none" cap="none" strike="noStrike">
              <a:solidFill>
                <a:srgbClr val="000000"/>
              </a:solidFill>
              <a:latin typeface="Lato"/>
              <a:ea typeface="Lato"/>
              <a:cs typeface="Lato"/>
              <a:sym typeface="Lato"/>
            </a:endParaRPr>
          </a:p>
        </p:txBody>
      </p:sp>
      <p:graphicFrame>
        <p:nvGraphicFramePr>
          <p:cNvPr id="351" name="Google Shape;351;p20"/>
          <p:cNvGraphicFramePr/>
          <p:nvPr/>
        </p:nvGraphicFramePr>
        <p:xfrm>
          <a:off x="96875" y="1961138"/>
          <a:ext cx="3000000" cy="3000000"/>
        </p:xfrm>
        <a:graphic>
          <a:graphicData uri="http://schemas.openxmlformats.org/drawingml/2006/table">
            <a:tbl>
              <a:tblPr>
                <a:noFill/>
                <a:tableStyleId>{E2F6C4C3-C6BC-4056-B98F-62BF0180E20C}</a:tableStyleId>
              </a:tblPr>
              <a:tblGrid>
                <a:gridCol w="1586175"/>
                <a:gridCol w="1531275"/>
                <a:gridCol w="1558725"/>
                <a:gridCol w="1558725"/>
                <a:gridCol w="1558725"/>
              </a:tblGrid>
              <a:tr h="599000">
                <a:tc>
                  <a:txBody>
                    <a:bodyPr/>
                    <a:lstStyle/>
                    <a:p>
                      <a:pPr indent="0" lvl="0" marL="0" marR="0" rtl="0" algn="l">
                        <a:lnSpc>
                          <a:spcPct val="100000"/>
                        </a:lnSpc>
                        <a:spcBef>
                          <a:spcPts val="0"/>
                        </a:spcBef>
                        <a:spcAft>
                          <a:spcPts val="0"/>
                        </a:spcAft>
                        <a:buClr>
                          <a:srgbClr val="000000"/>
                        </a:buClr>
                        <a:buSzPts val="2000"/>
                        <a:buFont typeface="Arial"/>
                        <a:buNone/>
                      </a:pPr>
                      <a:r>
                        <a:t/>
                      </a:r>
                      <a:endParaRPr sz="2000" u="none" cap="none" strike="noStrike">
                        <a:solidFill>
                          <a:schemeClr val="dk1"/>
                        </a:solidFill>
                        <a:latin typeface="Lato Light"/>
                        <a:ea typeface="Lato Light"/>
                        <a:cs typeface="Lato Light"/>
                        <a:sym typeface="Lato Light"/>
                      </a:endParaRPr>
                    </a:p>
                  </a:txBody>
                  <a:tcPr marT="63500" marB="63500" marR="63500" marL="63500"/>
                </a:tc>
                <a:tc gridSpan="2">
                  <a:txBody>
                    <a:bodyPr/>
                    <a:lstStyle/>
                    <a:p>
                      <a:pPr indent="0" lvl="0" marL="0" marR="0" rtl="0" algn="l">
                        <a:lnSpc>
                          <a:spcPct val="100000"/>
                        </a:lnSpc>
                        <a:spcBef>
                          <a:spcPts val="0"/>
                        </a:spcBef>
                        <a:spcAft>
                          <a:spcPts val="0"/>
                        </a:spcAft>
                        <a:buClr>
                          <a:srgbClr val="000000"/>
                        </a:buClr>
                        <a:buSzPts val="2000"/>
                        <a:buFont typeface="Arial"/>
                        <a:buNone/>
                      </a:pPr>
                      <a:r>
                        <a:rPr lang="en-GB" sz="2000" u="none" cap="none" strike="noStrike">
                          <a:solidFill>
                            <a:schemeClr val="dk1"/>
                          </a:solidFill>
                          <a:latin typeface="Lato Light"/>
                          <a:ea typeface="Lato Light"/>
                          <a:cs typeface="Lato Light"/>
                          <a:sym typeface="Lato Light"/>
                        </a:rPr>
                        <a:t>Monday- Thursday</a:t>
                      </a:r>
                      <a:endParaRPr sz="2000" u="none" cap="none" strike="noStrike">
                        <a:solidFill>
                          <a:schemeClr val="dk1"/>
                        </a:solidFill>
                        <a:latin typeface="Lato Light"/>
                        <a:ea typeface="Lato Light"/>
                        <a:cs typeface="Lato Light"/>
                        <a:sym typeface="Lato Light"/>
                      </a:endParaRPr>
                    </a:p>
                  </a:txBody>
                  <a:tcPr marT="63500" marB="63500" marR="63500" marL="63500"/>
                </a:tc>
                <a:tc hMerge="1"/>
                <a:tc gridSpan="2">
                  <a:txBody>
                    <a:bodyPr/>
                    <a:lstStyle/>
                    <a:p>
                      <a:pPr indent="0" lvl="0" marL="0" marR="0" rtl="0" algn="l">
                        <a:lnSpc>
                          <a:spcPct val="100000"/>
                        </a:lnSpc>
                        <a:spcBef>
                          <a:spcPts val="0"/>
                        </a:spcBef>
                        <a:spcAft>
                          <a:spcPts val="0"/>
                        </a:spcAft>
                        <a:buClr>
                          <a:srgbClr val="000000"/>
                        </a:buClr>
                        <a:buSzPts val="2000"/>
                        <a:buFont typeface="Arial"/>
                        <a:buNone/>
                      </a:pPr>
                      <a:r>
                        <a:rPr lang="en-GB" sz="2000" u="none" cap="none" strike="noStrike">
                          <a:solidFill>
                            <a:schemeClr val="dk1"/>
                          </a:solidFill>
                          <a:latin typeface="Lato Light"/>
                          <a:ea typeface="Lato Light"/>
                          <a:cs typeface="Lato Light"/>
                          <a:sym typeface="Lato Light"/>
                        </a:rPr>
                        <a:t>Friday</a:t>
                      </a:r>
                      <a:endParaRPr sz="2000" u="none" cap="none" strike="noStrike">
                        <a:solidFill>
                          <a:schemeClr val="dk1"/>
                        </a:solidFill>
                        <a:latin typeface="Lato Light"/>
                        <a:ea typeface="Lato Light"/>
                        <a:cs typeface="Lato Light"/>
                        <a:sym typeface="Lato Light"/>
                      </a:endParaRPr>
                    </a:p>
                  </a:txBody>
                  <a:tcPr marT="63500" marB="63500" marR="63500" marL="63500"/>
                </a:tc>
                <a:tc hMerge="1"/>
              </a:tr>
              <a:tr h="945125">
                <a:tc>
                  <a:txBody>
                    <a:bodyPr/>
                    <a:lstStyle/>
                    <a:p>
                      <a:pPr indent="0" lvl="0" marL="0" marR="0" rtl="0" algn="l">
                        <a:lnSpc>
                          <a:spcPct val="100000"/>
                        </a:lnSpc>
                        <a:spcBef>
                          <a:spcPts val="0"/>
                        </a:spcBef>
                        <a:spcAft>
                          <a:spcPts val="0"/>
                        </a:spcAft>
                        <a:buClr>
                          <a:srgbClr val="000000"/>
                        </a:buClr>
                        <a:buSzPts val="2000"/>
                        <a:buFont typeface="Arial"/>
                        <a:buNone/>
                      </a:pPr>
                      <a:r>
                        <a:rPr lang="en-GB" sz="2000" u="none" cap="none" strike="noStrike">
                          <a:solidFill>
                            <a:schemeClr val="dk1"/>
                          </a:solidFill>
                          <a:latin typeface="Lato Light"/>
                          <a:ea typeface="Lato Light"/>
                          <a:cs typeface="Lato Light"/>
                          <a:sym typeface="Lato Light"/>
                        </a:rPr>
                        <a:t>Burnbrae Primary</a:t>
                      </a:r>
                      <a:endParaRPr sz="2000" u="none" cap="none" strike="noStrike">
                        <a:solidFill>
                          <a:schemeClr val="dk1"/>
                        </a:solidFill>
                        <a:latin typeface="Lato Light"/>
                        <a:ea typeface="Lato Light"/>
                        <a:cs typeface="Lato Light"/>
                        <a:sym typeface="Lato Light"/>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2000"/>
                        <a:buFont typeface="Arial"/>
                        <a:buNone/>
                      </a:pPr>
                      <a:r>
                        <a:rPr lang="en-GB" sz="2000" u="none" cap="none" strike="noStrike">
                          <a:solidFill>
                            <a:schemeClr val="dk1"/>
                          </a:solidFill>
                          <a:latin typeface="Lato Light"/>
                          <a:ea typeface="Lato Light"/>
                          <a:cs typeface="Lato Light"/>
                          <a:sym typeface="Lato Light"/>
                        </a:rPr>
                        <a:t>8:50</a:t>
                      </a:r>
                      <a:endParaRPr sz="2000" u="none" cap="none" strike="noStrike">
                        <a:solidFill>
                          <a:schemeClr val="dk1"/>
                        </a:solidFill>
                        <a:latin typeface="Lato Light"/>
                        <a:ea typeface="Lato Light"/>
                        <a:cs typeface="Lato Light"/>
                        <a:sym typeface="Lato Light"/>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2000"/>
                        <a:buFont typeface="Arial"/>
                        <a:buNone/>
                      </a:pPr>
                      <a:r>
                        <a:rPr lang="en-GB" sz="2000" u="none" cap="none" strike="noStrike">
                          <a:solidFill>
                            <a:schemeClr val="dk1"/>
                          </a:solidFill>
                          <a:latin typeface="Lato Light"/>
                          <a:ea typeface="Lato Light"/>
                          <a:cs typeface="Lato Light"/>
                          <a:sym typeface="Lato Light"/>
                        </a:rPr>
                        <a:t>3:15</a:t>
                      </a:r>
                      <a:endParaRPr sz="2000" u="none" cap="none" strike="noStrike">
                        <a:solidFill>
                          <a:schemeClr val="dk1"/>
                        </a:solidFill>
                        <a:latin typeface="Lato Light"/>
                        <a:ea typeface="Lato Light"/>
                        <a:cs typeface="Lato Light"/>
                        <a:sym typeface="Lato Light"/>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2000"/>
                        <a:buFont typeface="Arial"/>
                        <a:buNone/>
                      </a:pPr>
                      <a:r>
                        <a:rPr lang="en-GB" sz="2000" u="none" cap="none" strike="noStrike">
                          <a:solidFill>
                            <a:schemeClr val="dk1"/>
                          </a:solidFill>
                          <a:latin typeface="Lato Light"/>
                          <a:ea typeface="Lato Light"/>
                          <a:cs typeface="Lato Light"/>
                          <a:sym typeface="Lato Light"/>
                        </a:rPr>
                        <a:t>8:50</a:t>
                      </a:r>
                      <a:endParaRPr sz="2000" u="none" cap="none" strike="noStrike">
                        <a:solidFill>
                          <a:schemeClr val="dk1"/>
                        </a:solidFill>
                        <a:latin typeface="Lato Light"/>
                        <a:ea typeface="Lato Light"/>
                        <a:cs typeface="Lato Light"/>
                        <a:sym typeface="Lato Light"/>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2000"/>
                        <a:buFont typeface="Arial"/>
                        <a:buNone/>
                      </a:pPr>
                      <a:r>
                        <a:rPr lang="en-GB" sz="2000" u="none" cap="none" strike="noStrike">
                          <a:solidFill>
                            <a:schemeClr val="dk1"/>
                          </a:solidFill>
                          <a:latin typeface="Lato Light"/>
                          <a:ea typeface="Lato Light"/>
                          <a:cs typeface="Lato Light"/>
                          <a:sym typeface="Lato Light"/>
                        </a:rPr>
                        <a:t>12:25</a:t>
                      </a:r>
                      <a:endParaRPr sz="2000" u="none" cap="none" strike="noStrike">
                        <a:solidFill>
                          <a:schemeClr val="dk1"/>
                        </a:solidFill>
                        <a:latin typeface="Lato Light"/>
                        <a:ea typeface="Lato Light"/>
                        <a:cs typeface="Lato Light"/>
                        <a:sym typeface="Lato Light"/>
                      </a:endParaRPr>
                    </a:p>
                  </a:txBody>
                  <a:tcPr marT="63500" marB="63500" marR="63500" marL="63500"/>
                </a:tc>
              </a:tr>
              <a:tr h="595300">
                <a:tc>
                  <a:txBody>
                    <a:bodyPr/>
                    <a:lstStyle/>
                    <a:p>
                      <a:pPr indent="0" lvl="0" marL="0" marR="0" rtl="0" algn="l">
                        <a:lnSpc>
                          <a:spcPct val="100000"/>
                        </a:lnSpc>
                        <a:spcBef>
                          <a:spcPts val="0"/>
                        </a:spcBef>
                        <a:spcAft>
                          <a:spcPts val="0"/>
                        </a:spcAft>
                        <a:buClr>
                          <a:srgbClr val="000000"/>
                        </a:buClr>
                        <a:buSzPts val="2000"/>
                        <a:buFont typeface="Arial"/>
                        <a:buNone/>
                      </a:pPr>
                      <a:r>
                        <a:rPr lang="en-GB" sz="2000">
                          <a:solidFill>
                            <a:schemeClr val="dk1"/>
                          </a:solidFill>
                          <a:latin typeface="Lato Light"/>
                          <a:ea typeface="Lato Light"/>
                          <a:cs typeface="Lato Light"/>
                          <a:sym typeface="Lato Light"/>
                        </a:rPr>
                        <a:t>The Wee Brae</a:t>
                      </a:r>
                      <a:endParaRPr sz="2000" u="none" cap="none" strike="noStrike">
                        <a:solidFill>
                          <a:schemeClr val="dk1"/>
                        </a:solidFill>
                        <a:latin typeface="Lato Light"/>
                        <a:ea typeface="Lato Light"/>
                        <a:cs typeface="Lato Light"/>
                        <a:sym typeface="Lato Light"/>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2000"/>
                        <a:buFont typeface="Arial"/>
                        <a:buNone/>
                      </a:pPr>
                      <a:r>
                        <a:rPr lang="en-GB" sz="2000" u="none" cap="none" strike="noStrike">
                          <a:solidFill>
                            <a:schemeClr val="dk1"/>
                          </a:solidFill>
                          <a:latin typeface="Lato Light"/>
                          <a:ea typeface="Lato Light"/>
                          <a:cs typeface="Lato Light"/>
                          <a:sym typeface="Lato Light"/>
                        </a:rPr>
                        <a:t>8:50 - 9:00</a:t>
                      </a:r>
                      <a:endParaRPr sz="2000" u="none" cap="none" strike="noStrike">
                        <a:solidFill>
                          <a:schemeClr val="dk1"/>
                        </a:solidFill>
                        <a:latin typeface="Lato Light"/>
                        <a:ea typeface="Lato Light"/>
                        <a:cs typeface="Lato Light"/>
                        <a:sym typeface="Lato Light"/>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2000"/>
                        <a:buFont typeface="Arial"/>
                        <a:buNone/>
                      </a:pPr>
                      <a:r>
                        <a:rPr lang="en-GB" sz="2000" u="none" cap="none" strike="noStrike">
                          <a:solidFill>
                            <a:schemeClr val="dk1"/>
                          </a:solidFill>
                          <a:latin typeface="Lato Light"/>
                          <a:ea typeface="Lato Light"/>
                          <a:cs typeface="Lato Light"/>
                          <a:sym typeface="Lato Light"/>
                        </a:rPr>
                        <a:t>3:00</a:t>
                      </a:r>
                      <a:endParaRPr sz="2000" u="none" cap="none" strike="noStrike">
                        <a:solidFill>
                          <a:schemeClr val="dk1"/>
                        </a:solidFill>
                        <a:latin typeface="Lato Light"/>
                        <a:ea typeface="Lato Light"/>
                        <a:cs typeface="Lato Light"/>
                        <a:sym typeface="Lato Light"/>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2000"/>
                        <a:buFont typeface="Arial"/>
                        <a:buNone/>
                      </a:pPr>
                      <a:r>
                        <a:rPr lang="en-GB" sz="2000" u="none" cap="none" strike="noStrike">
                          <a:solidFill>
                            <a:schemeClr val="dk1"/>
                          </a:solidFill>
                          <a:latin typeface="Lato Light"/>
                          <a:ea typeface="Lato Light"/>
                          <a:cs typeface="Lato Light"/>
                          <a:sym typeface="Lato Light"/>
                        </a:rPr>
                        <a:t>9:00</a:t>
                      </a:r>
                      <a:endParaRPr sz="2000" u="none" cap="none" strike="noStrike">
                        <a:solidFill>
                          <a:schemeClr val="dk1"/>
                        </a:solidFill>
                        <a:latin typeface="Lato Light"/>
                        <a:ea typeface="Lato Light"/>
                        <a:cs typeface="Lato Light"/>
                        <a:sym typeface="Lato Light"/>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2000"/>
                        <a:buFont typeface="Arial"/>
                        <a:buNone/>
                      </a:pPr>
                      <a:r>
                        <a:rPr lang="en-GB" sz="2000" u="none" cap="none" strike="noStrike">
                          <a:solidFill>
                            <a:schemeClr val="dk1"/>
                          </a:solidFill>
                          <a:latin typeface="Lato Light"/>
                          <a:ea typeface="Lato Light"/>
                          <a:cs typeface="Lato Light"/>
                          <a:sym typeface="Lato Light"/>
                        </a:rPr>
                        <a:t>12:00</a:t>
                      </a:r>
                      <a:endParaRPr sz="2000" u="none" cap="none" strike="noStrike">
                        <a:solidFill>
                          <a:schemeClr val="dk1"/>
                        </a:solidFill>
                        <a:latin typeface="Lato Light"/>
                        <a:ea typeface="Lato Light"/>
                        <a:cs typeface="Lato Light"/>
                        <a:sym typeface="Lato Light"/>
                      </a:endParaRPr>
                    </a:p>
                  </a:txBody>
                  <a:tcPr marT="63500" marB="63500" marR="63500" marL="63500"/>
                </a:tc>
              </a:tr>
            </a:tbl>
          </a:graphicData>
        </a:graphic>
      </p:graphicFrame>
      <p:pic>
        <p:nvPicPr>
          <p:cNvPr id="352" name="Google Shape;352;p20"/>
          <p:cNvPicPr preferRelativeResize="0"/>
          <p:nvPr/>
        </p:nvPicPr>
        <p:blipFill rotWithShape="1">
          <a:blip r:embed="rId3">
            <a:alphaModFix/>
          </a:blip>
          <a:srcRect b="14922" l="17182" r="25753" t="0"/>
          <a:stretch/>
        </p:blipFill>
        <p:spPr>
          <a:xfrm>
            <a:off x="8277300" y="668050"/>
            <a:ext cx="3384602" cy="3784600"/>
          </a:xfrm>
          <a:prstGeom prst="rect">
            <a:avLst/>
          </a:prstGeom>
          <a:noFill/>
          <a:ln cap="flat" cmpd="sng" w="28575">
            <a:solidFill>
              <a:srgbClr val="191919"/>
            </a:solidFill>
            <a:prstDash val="solid"/>
            <a:round/>
            <a:headEnd len="sm" w="sm" type="none"/>
            <a:tailEnd len="sm" w="sm" type="none"/>
          </a:ln>
        </p:spPr>
      </p:pic>
      <p:sp>
        <p:nvSpPr>
          <p:cNvPr id="353" name="Google Shape;353;p20"/>
          <p:cNvSpPr txBox="1"/>
          <p:nvPr/>
        </p:nvSpPr>
        <p:spPr>
          <a:xfrm>
            <a:off x="605425" y="4373675"/>
            <a:ext cx="7035600" cy="130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Lato"/>
                <a:ea typeface="Lato"/>
                <a:cs typeface="Lato"/>
                <a:sym typeface="Lato"/>
              </a:rPr>
              <a:t>P1 staff are always available in the morning and at pick up times for informal </a:t>
            </a:r>
            <a:r>
              <a:rPr lang="en-GB">
                <a:latin typeface="Lato"/>
                <a:ea typeface="Lato"/>
                <a:cs typeface="Lato"/>
                <a:sym typeface="Lato"/>
              </a:rPr>
              <a:t>conversations</a:t>
            </a:r>
            <a:r>
              <a:rPr lang="en-GB">
                <a:latin typeface="Lato"/>
                <a:ea typeface="Lato"/>
                <a:cs typeface="Lato"/>
                <a:sym typeface="Lato"/>
              </a:rPr>
              <a:t> and to pass on information.  </a:t>
            </a:r>
            <a:endParaRPr>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id="358" name="Google Shape;358;g295c88f4c9c_1_484"/>
          <p:cNvPicPr preferRelativeResize="0"/>
          <p:nvPr/>
        </p:nvPicPr>
        <p:blipFill>
          <a:blip r:embed="rId3">
            <a:alphaModFix/>
          </a:blip>
          <a:stretch>
            <a:fillRect/>
          </a:stretch>
        </p:blipFill>
        <p:spPr>
          <a:xfrm>
            <a:off x="0" y="0"/>
            <a:ext cx="12192001" cy="5817437"/>
          </a:xfrm>
          <a:prstGeom prst="rect">
            <a:avLst/>
          </a:prstGeom>
          <a:noFill/>
          <a:ln>
            <a:noFill/>
          </a:ln>
        </p:spPr>
      </p:pic>
      <p:sp>
        <p:nvSpPr>
          <p:cNvPr id="359" name="Google Shape;359;g295c88f4c9c_1_484"/>
          <p:cNvSpPr txBox="1"/>
          <p:nvPr/>
        </p:nvSpPr>
        <p:spPr>
          <a:xfrm>
            <a:off x="17" y="5954383"/>
            <a:ext cx="12192000" cy="554100"/>
          </a:xfrm>
          <a:prstGeom prst="rect">
            <a:avLst/>
          </a:prstGeom>
          <a:noFill/>
          <a:ln>
            <a:noFill/>
          </a:ln>
        </p:spPr>
        <p:txBody>
          <a:bodyPr anchorCtr="0" anchor="t" bIns="60950" lIns="60950" spcFirstLastPara="1" rIns="60950" wrap="square" tIns="60950">
            <a:spAutoFit/>
          </a:bodyPr>
          <a:lstStyle/>
          <a:p>
            <a:pPr indent="0" lvl="0" marL="0" rtl="0" algn="ctr">
              <a:spcBef>
                <a:spcPts val="0"/>
              </a:spcBef>
              <a:spcAft>
                <a:spcPts val="0"/>
              </a:spcAft>
              <a:buNone/>
            </a:pPr>
            <a:r>
              <a:rPr b="1" lang="en-GB" sz="2800" u="sng">
                <a:solidFill>
                  <a:schemeClr val="hlink"/>
                </a:solidFill>
                <a:latin typeface="Open Sans"/>
                <a:ea typeface="Open Sans"/>
                <a:cs typeface="Open Sans"/>
                <a:sym typeface="Open Sans"/>
                <a:hlinkClick r:id="rId4"/>
              </a:rPr>
              <a:t>www.burnbraeparentcouncil.com</a:t>
            </a:r>
            <a:endParaRPr b="1" sz="3100">
              <a:latin typeface="Open Sans"/>
              <a:ea typeface="Open Sans"/>
              <a:cs typeface="Open Sans"/>
              <a:sym typeface="Open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grpSp>
        <p:nvGrpSpPr>
          <p:cNvPr id="364" name="Google Shape;364;g29a3e9caaac_0_52"/>
          <p:cNvGrpSpPr/>
          <p:nvPr/>
        </p:nvGrpSpPr>
        <p:grpSpPr>
          <a:xfrm>
            <a:off x="7545438" y="0"/>
            <a:ext cx="4646562" cy="6858000"/>
            <a:chOff x="7545438" y="0"/>
            <a:chExt cx="4646562" cy="6858000"/>
          </a:xfrm>
        </p:grpSpPr>
        <p:sp>
          <p:nvSpPr>
            <p:cNvPr id="365" name="Google Shape;365;g29a3e9caaac_0_52"/>
            <p:cNvSpPr/>
            <p:nvPr/>
          </p:nvSpPr>
          <p:spPr>
            <a:xfrm rot="10800000">
              <a:off x="7644710" y="5891327"/>
              <a:ext cx="1303285" cy="962498"/>
            </a:xfrm>
            <a:custGeom>
              <a:rect b="b" l="l" r="r" t="t"/>
              <a:pathLst>
                <a:path extrusionOk="0" h="962498" w="1303285">
                  <a:moveTo>
                    <a:pt x="0" y="0"/>
                  </a:moveTo>
                  <a:lnTo>
                    <a:pt x="1303285" y="0"/>
                  </a:lnTo>
                  <a:lnTo>
                    <a:pt x="1298420" y="67508"/>
                  </a:lnTo>
                  <a:cubicBezTo>
                    <a:pt x="1226555" y="570204"/>
                    <a:pt x="651642" y="962498"/>
                    <a:pt x="651642" y="962498"/>
                  </a:cubicBezTo>
                  <a:cubicBezTo>
                    <a:pt x="651642" y="962498"/>
                    <a:pt x="76729" y="570204"/>
                    <a:pt x="4865" y="67508"/>
                  </a:cubicBezTo>
                  <a:close/>
                </a:path>
              </a:pathLst>
            </a:custGeom>
            <a:solidFill>
              <a:srgbClr val="168E74">
                <a:alpha val="6391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366" name="Google Shape;366;g29a3e9caaac_0_52"/>
            <p:cNvSpPr/>
            <p:nvPr/>
          </p:nvSpPr>
          <p:spPr>
            <a:xfrm>
              <a:off x="7545438" y="0"/>
              <a:ext cx="3751917" cy="2479620"/>
            </a:xfrm>
            <a:custGeom>
              <a:rect b="b" l="l" r="r" t="t"/>
              <a:pathLst>
                <a:path extrusionOk="0" h="2479620" w="3751917">
                  <a:moveTo>
                    <a:pt x="0" y="0"/>
                  </a:moveTo>
                  <a:lnTo>
                    <a:pt x="3751917" y="0"/>
                  </a:lnTo>
                  <a:lnTo>
                    <a:pt x="3727081" y="172109"/>
                  </a:lnTo>
                  <a:cubicBezTo>
                    <a:pt x="3657898" y="529433"/>
                    <a:pt x="3484940" y="870639"/>
                    <a:pt x="3208207" y="1147371"/>
                  </a:cubicBezTo>
                  <a:lnTo>
                    <a:pt x="1875959" y="2479620"/>
                  </a:lnTo>
                  <a:lnTo>
                    <a:pt x="543710" y="1147371"/>
                  </a:lnTo>
                  <a:cubicBezTo>
                    <a:pt x="266977" y="870639"/>
                    <a:pt x="94020" y="529433"/>
                    <a:pt x="24836" y="172109"/>
                  </a:cubicBezTo>
                  <a:close/>
                </a:path>
              </a:pathLst>
            </a:custGeom>
            <a:solidFill>
              <a:srgbClr val="66E8CC">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367" name="Google Shape;367;g29a3e9caaac_0_52"/>
            <p:cNvSpPr/>
            <p:nvPr/>
          </p:nvSpPr>
          <p:spPr>
            <a:xfrm>
              <a:off x="9585882" y="5077229"/>
              <a:ext cx="2606118" cy="1780771"/>
            </a:xfrm>
            <a:custGeom>
              <a:rect b="b" l="l" r="r" t="t"/>
              <a:pathLst>
                <a:path extrusionOk="0" h="1780771" w="2606118">
                  <a:moveTo>
                    <a:pt x="688454" y="45"/>
                  </a:moveTo>
                  <a:cubicBezTo>
                    <a:pt x="1159303" y="2313"/>
                    <a:pt x="1785062" y="92550"/>
                    <a:pt x="2185726" y="493214"/>
                  </a:cubicBezTo>
                  <a:cubicBezTo>
                    <a:pt x="2408317" y="715805"/>
                    <a:pt x="2535097" y="1007870"/>
                    <a:pt x="2604211" y="1304250"/>
                  </a:cubicBezTo>
                  <a:lnTo>
                    <a:pt x="2606118" y="1313978"/>
                  </a:lnTo>
                  <a:lnTo>
                    <a:pt x="2606118" y="1780771"/>
                  </a:lnTo>
                  <a:lnTo>
                    <a:pt x="215846" y="1780771"/>
                  </a:lnTo>
                  <a:lnTo>
                    <a:pt x="187787" y="1724104"/>
                  </a:lnTo>
                  <a:cubicBezTo>
                    <a:pt x="-127724" y="989597"/>
                    <a:pt x="49732" y="49732"/>
                    <a:pt x="49732" y="49732"/>
                  </a:cubicBezTo>
                  <a:cubicBezTo>
                    <a:pt x="49732" y="49732"/>
                    <a:pt x="322237" y="-1720"/>
                    <a:pt x="688454" y="45"/>
                  </a:cubicBezTo>
                  <a:close/>
                </a:path>
              </a:pathLst>
            </a:custGeom>
            <a:solidFill>
              <a:srgbClr val="66E8CC">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368" name="Google Shape;368;g29a3e9caaac_0_52"/>
            <p:cNvSpPr/>
            <p:nvPr/>
          </p:nvSpPr>
          <p:spPr>
            <a:xfrm>
              <a:off x="11660221" y="469962"/>
              <a:ext cx="528731" cy="1057462"/>
            </a:xfrm>
            <a:custGeom>
              <a:rect b="b" l="l" r="r" t="t"/>
              <a:pathLst>
                <a:path extrusionOk="0" h="1057462" w="528731">
                  <a:moveTo>
                    <a:pt x="528731" y="0"/>
                  </a:moveTo>
                  <a:lnTo>
                    <a:pt x="528731" y="1057462"/>
                  </a:lnTo>
                  <a:cubicBezTo>
                    <a:pt x="236721" y="1057462"/>
                    <a:pt x="0" y="820741"/>
                    <a:pt x="0" y="528731"/>
                  </a:cubicBezTo>
                  <a:cubicBezTo>
                    <a:pt x="0" y="236721"/>
                    <a:pt x="236721" y="0"/>
                    <a:pt x="528731" y="0"/>
                  </a:cubicBezTo>
                  <a:close/>
                </a:path>
              </a:pathLst>
            </a:custGeom>
            <a:solidFill>
              <a:srgbClr val="168E7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369" name="Google Shape;369;g29a3e9caaac_0_52"/>
            <p:cNvSpPr/>
            <p:nvPr/>
          </p:nvSpPr>
          <p:spPr>
            <a:xfrm>
              <a:off x="10628587" y="1556037"/>
              <a:ext cx="327900" cy="327900"/>
            </a:xfrm>
            <a:prstGeom prst="ellipse">
              <a:avLst/>
            </a:prstGeom>
            <a:solidFill>
              <a:srgbClr val="4AE3C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grpSp>
      <p:sp>
        <p:nvSpPr>
          <p:cNvPr id="370" name="Google Shape;370;g29a3e9caaac_0_52"/>
          <p:cNvSpPr txBox="1"/>
          <p:nvPr>
            <p:ph type="title"/>
          </p:nvPr>
        </p:nvSpPr>
        <p:spPr>
          <a:xfrm>
            <a:off x="446625" y="353975"/>
            <a:ext cx="7685100" cy="8559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Gill Sans"/>
              <a:buNone/>
            </a:pPr>
            <a:r>
              <a:rPr lang="en-GB">
                <a:latin typeface="Lato"/>
                <a:ea typeface="Lato"/>
                <a:cs typeface="Lato"/>
                <a:sym typeface="Lato"/>
              </a:rPr>
              <a:t>Keep in touch</a:t>
            </a:r>
            <a:r>
              <a:rPr lang="en-GB">
                <a:latin typeface="Lato"/>
                <a:ea typeface="Lato"/>
                <a:cs typeface="Lato"/>
                <a:sym typeface="Lato"/>
              </a:rPr>
              <a:t> </a:t>
            </a:r>
            <a:endParaRPr>
              <a:latin typeface="Lato"/>
              <a:ea typeface="Lato"/>
              <a:cs typeface="Lato"/>
              <a:sym typeface="Lato"/>
            </a:endParaRPr>
          </a:p>
        </p:txBody>
      </p:sp>
      <p:sp>
        <p:nvSpPr>
          <p:cNvPr id="371" name="Google Shape;371;g29a3e9caaac_0_52"/>
          <p:cNvSpPr txBox="1"/>
          <p:nvPr/>
        </p:nvSpPr>
        <p:spPr>
          <a:xfrm>
            <a:off x="578778" y="4537753"/>
            <a:ext cx="6990000" cy="1262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Lato"/>
              <a:ea typeface="Lato"/>
              <a:cs typeface="Lato"/>
              <a:sym typeface="Lato"/>
            </a:endParaRPr>
          </a:p>
          <a:p>
            <a:pPr indent="0" lvl="0" marL="0" marR="0" rtl="0" algn="just">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Lato"/>
              <a:ea typeface="Lato"/>
              <a:cs typeface="Lato"/>
              <a:sym typeface="Lato"/>
            </a:endParaRPr>
          </a:p>
          <a:p>
            <a:pPr indent="0" lvl="0" marL="0" marR="0" rtl="0" algn="just">
              <a:lnSpc>
                <a:spcPct val="100000"/>
              </a:lnSpc>
              <a:spcBef>
                <a:spcPts val="0"/>
              </a:spcBef>
              <a:spcAft>
                <a:spcPts val="0"/>
              </a:spcAft>
              <a:buClr>
                <a:srgbClr val="000000"/>
              </a:buClr>
              <a:buSzPts val="2100"/>
              <a:buFont typeface="Arial"/>
              <a:buNone/>
            </a:pPr>
            <a:r>
              <a:rPr b="0" i="0" lang="en-GB" sz="2100" u="none" cap="none" strike="noStrike">
                <a:solidFill>
                  <a:schemeClr val="lt1"/>
                </a:solidFill>
                <a:latin typeface="Lato"/>
                <a:ea typeface="Lato"/>
                <a:cs typeface="Lato"/>
                <a:sym typeface="Lato"/>
              </a:rPr>
              <a:t>Interval – 10.15 – 10.30 and 10.30 – 10.45</a:t>
            </a:r>
            <a:endParaRPr b="0" i="0" sz="2300" u="none" cap="none" strike="noStrike">
              <a:solidFill>
                <a:srgbClr val="000000"/>
              </a:solidFill>
              <a:latin typeface="Lato"/>
              <a:ea typeface="Lato"/>
              <a:cs typeface="Lato"/>
              <a:sym typeface="Lato"/>
            </a:endParaRPr>
          </a:p>
          <a:p>
            <a:pPr indent="0" lvl="0" marL="0" marR="0" rtl="0" algn="just">
              <a:lnSpc>
                <a:spcPct val="100000"/>
              </a:lnSpc>
              <a:spcBef>
                <a:spcPts val="0"/>
              </a:spcBef>
              <a:spcAft>
                <a:spcPts val="0"/>
              </a:spcAft>
              <a:buClr>
                <a:srgbClr val="000000"/>
              </a:buClr>
              <a:buSzPts val="2100"/>
              <a:buFont typeface="Arial"/>
              <a:buNone/>
            </a:pPr>
            <a:r>
              <a:rPr b="0" i="0" lang="en-GB" sz="2100" u="none" cap="none" strike="noStrike">
                <a:solidFill>
                  <a:schemeClr val="lt1"/>
                </a:solidFill>
                <a:latin typeface="Lato"/>
                <a:ea typeface="Lato"/>
                <a:cs typeface="Lato"/>
                <a:sym typeface="Lato"/>
              </a:rPr>
              <a:t>Lunch – 12.00 – 12.45 and 12.45 – 1.30</a:t>
            </a:r>
            <a:endParaRPr b="0" i="0" sz="2300" u="none" cap="none" strike="noStrike">
              <a:solidFill>
                <a:srgbClr val="000000"/>
              </a:solidFill>
              <a:latin typeface="Lato"/>
              <a:ea typeface="Lato"/>
              <a:cs typeface="Lato"/>
              <a:sym typeface="Lato"/>
            </a:endParaRPr>
          </a:p>
        </p:txBody>
      </p:sp>
      <p:grpSp>
        <p:nvGrpSpPr>
          <p:cNvPr id="372" name="Google Shape;372;g29a3e9caaac_0_52"/>
          <p:cNvGrpSpPr/>
          <p:nvPr/>
        </p:nvGrpSpPr>
        <p:grpSpPr>
          <a:xfrm>
            <a:off x="7545438" y="0"/>
            <a:ext cx="4646562" cy="6858000"/>
            <a:chOff x="7545438" y="0"/>
            <a:chExt cx="4646562" cy="6858000"/>
          </a:xfrm>
        </p:grpSpPr>
        <p:sp>
          <p:nvSpPr>
            <p:cNvPr id="373" name="Google Shape;373;g29a3e9caaac_0_52"/>
            <p:cNvSpPr/>
            <p:nvPr/>
          </p:nvSpPr>
          <p:spPr>
            <a:xfrm rot="10800000">
              <a:off x="7644710" y="5891327"/>
              <a:ext cx="1303285" cy="962498"/>
            </a:xfrm>
            <a:custGeom>
              <a:rect b="b" l="l" r="r" t="t"/>
              <a:pathLst>
                <a:path extrusionOk="0" h="962498" w="1303285">
                  <a:moveTo>
                    <a:pt x="0" y="0"/>
                  </a:moveTo>
                  <a:lnTo>
                    <a:pt x="1303285" y="0"/>
                  </a:lnTo>
                  <a:lnTo>
                    <a:pt x="1298420" y="67508"/>
                  </a:lnTo>
                  <a:cubicBezTo>
                    <a:pt x="1226555" y="570204"/>
                    <a:pt x="651642" y="962498"/>
                    <a:pt x="651642" y="962498"/>
                  </a:cubicBezTo>
                  <a:cubicBezTo>
                    <a:pt x="651642" y="962498"/>
                    <a:pt x="76729" y="570204"/>
                    <a:pt x="4865" y="67508"/>
                  </a:cubicBezTo>
                  <a:close/>
                </a:path>
              </a:pathLst>
            </a:custGeom>
            <a:solidFill>
              <a:srgbClr val="168E74">
                <a:alpha val="6391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374" name="Google Shape;374;g29a3e9caaac_0_52"/>
            <p:cNvSpPr/>
            <p:nvPr/>
          </p:nvSpPr>
          <p:spPr>
            <a:xfrm>
              <a:off x="7545438" y="0"/>
              <a:ext cx="3751917" cy="2479620"/>
            </a:xfrm>
            <a:custGeom>
              <a:rect b="b" l="l" r="r" t="t"/>
              <a:pathLst>
                <a:path extrusionOk="0" h="2479620" w="3751917">
                  <a:moveTo>
                    <a:pt x="0" y="0"/>
                  </a:moveTo>
                  <a:lnTo>
                    <a:pt x="3751917" y="0"/>
                  </a:lnTo>
                  <a:lnTo>
                    <a:pt x="3727081" y="172109"/>
                  </a:lnTo>
                  <a:cubicBezTo>
                    <a:pt x="3657898" y="529433"/>
                    <a:pt x="3484940" y="870639"/>
                    <a:pt x="3208207" y="1147371"/>
                  </a:cubicBezTo>
                  <a:lnTo>
                    <a:pt x="1875959" y="2479620"/>
                  </a:lnTo>
                  <a:lnTo>
                    <a:pt x="543710" y="1147371"/>
                  </a:lnTo>
                  <a:cubicBezTo>
                    <a:pt x="266977" y="870639"/>
                    <a:pt x="94020" y="529433"/>
                    <a:pt x="24836" y="172109"/>
                  </a:cubicBezTo>
                  <a:close/>
                </a:path>
              </a:pathLst>
            </a:custGeom>
            <a:solidFill>
              <a:srgbClr val="66E8CC">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375" name="Google Shape;375;g29a3e9caaac_0_52"/>
            <p:cNvSpPr/>
            <p:nvPr/>
          </p:nvSpPr>
          <p:spPr>
            <a:xfrm>
              <a:off x="9585882" y="5077229"/>
              <a:ext cx="2606118" cy="1780771"/>
            </a:xfrm>
            <a:custGeom>
              <a:rect b="b" l="l" r="r" t="t"/>
              <a:pathLst>
                <a:path extrusionOk="0" h="1780771" w="2606118">
                  <a:moveTo>
                    <a:pt x="688454" y="45"/>
                  </a:moveTo>
                  <a:cubicBezTo>
                    <a:pt x="1159303" y="2313"/>
                    <a:pt x="1785062" y="92550"/>
                    <a:pt x="2185726" y="493214"/>
                  </a:cubicBezTo>
                  <a:cubicBezTo>
                    <a:pt x="2408317" y="715805"/>
                    <a:pt x="2535097" y="1007870"/>
                    <a:pt x="2604211" y="1304250"/>
                  </a:cubicBezTo>
                  <a:lnTo>
                    <a:pt x="2606118" y="1313978"/>
                  </a:lnTo>
                  <a:lnTo>
                    <a:pt x="2606118" y="1780771"/>
                  </a:lnTo>
                  <a:lnTo>
                    <a:pt x="215846" y="1780771"/>
                  </a:lnTo>
                  <a:lnTo>
                    <a:pt x="187787" y="1724104"/>
                  </a:lnTo>
                  <a:cubicBezTo>
                    <a:pt x="-127724" y="989597"/>
                    <a:pt x="49732" y="49732"/>
                    <a:pt x="49732" y="49732"/>
                  </a:cubicBezTo>
                  <a:cubicBezTo>
                    <a:pt x="49732" y="49732"/>
                    <a:pt x="322237" y="-1720"/>
                    <a:pt x="688454" y="45"/>
                  </a:cubicBezTo>
                  <a:close/>
                </a:path>
              </a:pathLst>
            </a:custGeom>
            <a:solidFill>
              <a:srgbClr val="66E8CC">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376" name="Google Shape;376;g29a3e9caaac_0_52"/>
            <p:cNvSpPr/>
            <p:nvPr/>
          </p:nvSpPr>
          <p:spPr>
            <a:xfrm>
              <a:off x="11660221" y="469962"/>
              <a:ext cx="528731" cy="1057462"/>
            </a:xfrm>
            <a:custGeom>
              <a:rect b="b" l="l" r="r" t="t"/>
              <a:pathLst>
                <a:path extrusionOk="0" h="1057462" w="528731">
                  <a:moveTo>
                    <a:pt x="528731" y="0"/>
                  </a:moveTo>
                  <a:lnTo>
                    <a:pt x="528731" y="1057462"/>
                  </a:lnTo>
                  <a:cubicBezTo>
                    <a:pt x="236721" y="1057462"/>
                    <a:pt x="0" y="820741"/>
                    <a:pt x="0" y="528731"/>
                  </a:cubicBezTo>
                  <a:cubicBezTo>
                    <a:pt x="0" y="236721"/>
                    <a:pt x="236721" y="0"/>
                    <a:pt x="528731" y="0"/>
                  </a:cubicBezTo>
                  <a:close/>
                </a:path>
              </a:pathLst>
            </a:custGeom>
            <a:solidFill>
              <a:srgbClr val="168E7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377" name="Google Shape;377;g29a3e9caaac_0_52"/>
            <p:cNvSpPr/>
            <p:nvPr/>
          </p:nvSpPr>
          <p:spPr>
            <a:xfrm>
              <a:off x="10628587" y="1556037"/>
              <a:ext cx="327900" cy="327900"/>
            </a:xfrm>
            <a:prstGeom prst="ellipse">
              <a:avLst/>
            </a:prstGeom>
            <a:solidFill>
              <a:srgbClr val="4AE3C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grpSp>
      <p:sp>
        <p:nvSpPr>
          <p:cNvPr id="378" name="Google Shape;378;g29a3e9caaac_0_52"/>
          <p:cNvSpPr txBox="1"/>
          <p:nvPr/>
        </p:nvSpPr>
        <p:spPr>
          <a:xfrm>
            <a:off x="578775" y="1368625"/>
            <a:ext cx="5671800" cy="52965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chemeClr val="lt1"/>
              </a:buClr>
              <a:buSzPts val="900"/>
              <a:buFont typeface="Gill Sans"/>
              <a:buNone/>
            </a:pPr>
            <a:r>
              <a:rPr i="0" lang="en-GB" sz="2100" u="none" cap="none" strike="noStrike">
                <a:solidFill>
                  <a:schemeClr val="dk1"/>
                </a:solidFill>
                <a:latin typeface="Lato"/>
                <a:ea typeface="Lato"/>
                <a:cs typeface="Lato"/>
                <a:sym typeface="Lato"/>
              </a:rPr>
              <a:t>The school App is our main platform for sharing school newsletters and information. Information will always be posted to the school app in the first instance. Please contact the school office if you require support to download the app. </a:t>
            </a:r>
            <a:r>
              <a:rPr i="0" lang="en-GB" sz="2200" u="none" cap="none" strike="noStrike">
                <a:solidFill>
                  <a:schemeClr val="dk1"/>
                </a:solidFill>
                <a:latin typeface="Lato"/>
                <a:ea typeface="Lato"/>
                <a:cs typeface="Lato"/>
                <a:sym typeface="Lato"/>
              </a:rPr>
              <a:t>You can download a free copy of our school app from the android or apple app stores.</a:t>
            </a:r>
            <a:endParaRPr i="0" sz="2200" u="none" cap="none" strike="noStrike">
              <a:solidFill>
                <a:schemeClr val="dk1"/>
              </a:solidFill>
              <a:latin typeface="Lato"/>
              <a:ea typeface="Lato"/>
              <a:cs typeface="Lato"/>
              <a:sym typeface="Lato"/>
            </a:endParaRPr>
          </a:p>
          <a:p>
            <a:pPr indent="0" lvl="0" marL="0" marR="0" rtl="0" algn="l">
              <a:lnSpc>
                <a:spcPct val="90000"/>
              </a:lnSpc>
              <a:spcBef>
                <a:spcPts val="0"/>
              </a:spcBef>
              <a:spcAft>
                <a:spcPts val="0"/>
              </a:spcAft>
              <a:buClr>
                <a:schemeClr val="lt1"/>
              </a:buClr>
              <a:buSzPts val="900"/>
              <a:buFont typeface="Gill Sans"/>
              <a:buNone/>
            </a:pPr>
            <a:r>
              <a:t/>
            </a:r>
            <a:endParaRPr sz="2200">
              <a:solidFill>
                <a:schemeClr val="dk1"/>
              </a:solidFill>
              <a:latin typeface="Lato"/>
              <a:ea typeface="Lato"/>
              <a:cs typeface="Lato"/>
              <a:sym typeface="Lato"/>
            </a:endParaRPr>
          </a:p>
          <a:p>
            <a:pPr indent="0" lvl="0" marL="0" marR="0" rtl="0" algn="l">
              <a:lnSpc>
                <a:spcPct val="90000"/>
              </a:lnSpc>
              <a:spcBef>
                <a:spcPts val="0"/>
              </a:spcBef>
              <a:spcAft>
                <a:spcPts val="0"/>
              </a:spcAft>
              <a:buClr>
                <a:schemeClr val="lt1"/>
              </a:buClr>
              <a:buSzPts val="900"/>
              <a:buFont typeface="Gill Sans"/>
              <a:buNone/>
            </a:pPr>
            <a:r>
              <a:rPr lang="en-GB" sz="2200">
                <a:solidFill>
                  <a:schemeClr val="dk1"/>
                </a:solidFill>
                <a:latin typeface="Lato"/>
                <a:ea typeface="Lato"/>
                <a:cs typeface="Lato"/>
                <a:sym typeface="Lato"/>
              </a:rPr>
              <a:t>@Burnbraeps is our Twitter/X account where we post good news from around school. </a:t>
            </a:r>
            <a:endParaRPr sz="2200">
              <a:solidFill>
                <a:schemeClr val="dk1"/>
              </a:solidFill>
              <a:latin typeface="Lato"/>
              <a:ea typeface="Lato"/>
              <a:cs typeface="Lato"/>
              <a:sym typeface="Lato"/>
            </a:endParaRPr>
          </a:p>
          <a:p>
            <a:pPr indent="0" lvl="0" marL="0" marR="0" rtl="0" algn="l">
              <a:lnSpc>
                <a:spcPct val="90000"/>
              </a:lnSpc>
              <a:spcBef>
                <a:spcPts val="0"/>
              </a:spcBef>
              <a:spcAft>
                <a:spcPts val="0"/>
              </a:spcAft>
              <a:buClr>
                <a:schemeClr val="lt1"/>
              </a:buClr>
              <a:buSzPts val="900"/>
              <a:buFont typeface="Gill Sans"/>
              <a:buNone/>
            </a:pPr>
            <a:r>
              <a:t/>
            </a:r>
            <a:endParaRPr i="0" sz="2200" u="none" cap="none" strike="noStrike">
              <a:solidFill>
                <a:schemeClr val="dk1"/>
              </a:solidFill>
              <a:latin typeface="Lato"/>
              <a:ea typeface="Lato"/>
              <a:cs typeface="Lato"/>
              <a:sym typeface="Lato"/>
            </a:endParaRPr>
          </a:p>
          <a:p>
            <a:pPr indent="0" lvl="0" marL="0" marR="0" rtl="0" algn="l">
              <a:lnSpc>
                <a:spcPct val="90000"/>
              </a:lnSpc>
              <a:spcBef>
                <a:spcPts val="0"/>
              </a:spcBef>
              <a:spcAft>
                <a:spcPts val="0"/>
              </a:spcAft>
              <a:buClr>
                <a:schemeClr val="lt1"/>
              </a:buClr>
              <a:buSzPts val="900"/>
              <a:buFont typeface="Gill Sans"/>
              <a:buNone/>
            </a:pPr>
            <a:r>
              <a:rPr i="0" lang="en-GB" sz="2200" u="none" cap="none" strike="noStrike">
                <a:solidFill>
                  <a:schemeClr val="dk1"/>
                </a:solidFill>
                <a:latin typeface="Lato"/>
                <a:ea typeface="Lato"/>
                <a:cs typeface="Lato"/>
                <a:sym typeface="Lato"/>
              </a:rPr>
              <a:t>Primary</a:t>
            </a:r>
            <a:r>
              <a:rPr lang="en-GB" sz="2200">
                <a:solidFill>
                  <a:schemeClr val="dk1"/>
                </a:solidFill>
                <a:latin typeface="Lato"/>
                <a:ea typeface="Lato"/>
                <a:cs typeface="Lato"/>
                <a:sym typeface="Lato"/>
              </a:rPr>
              <a:t> 1, 2 and 3</a:t>
            </a:r>
            <a:r>
              <a:rPr i="0" lang="en-GB" sz="2200" u="none" cap="none" strike="noStrike">
                <a:solidFill>
                  <a:schemeClr val="dk1"/>
                </a:solidFill>
                <a:latin typeface="Lato"/>
                <a:ea typeface="Lato"/>
                <a:cs typeface="Lato"/>
                <a:sym typeface="Lato"/>
              </a:rPr>
              <a:t> children will all have access to a Seesaw account.</a:t>
            </a:r>
            <a:endParaRPr i="0" sz="2200" u="none" cap="none" strike="noStrike">
              <a:solidFill>
                <a:schemeClr val="dk1"/>
              </a:solidFill>
              <a:latin typeface="Lato"/>
              <a:ea typeface="Lato"/>
              <a:cs typeface="Lato"/>
              <a:sym typeface="Lato"/>
            </a:endParaRPr>
          </a:p>
          <a:p>
            <a:pPr indent="0" lvl="0" marL="0" marR="0" rtl="0" algn="l">
              <a:lnSpc>
                <a:spcPct val="90000"/>
              </a:lnSpc>
              <a:spcBef>
                <a:spcPts val="0"/>
              </a:spcBef>
              <a:spcAft>
                <a:spcPts val="0"/>
              </a:spcAft>
              <a:buClr>
                <a:schemeClr val="lt1"/>
              </a:buClr>
              <a:buSzPts val="900"/>
              <a:buFont typeface="Gill Sans"/>
              <a:buNone/>
            </a:pPr>
            <a:r>
              <a:t/>
            </a:r>
            <a:endParaRPr sz="2200">
              <a:solidFill>
                <a:schemeClr val="dk1"/>
              </a:solidFill>
              <a:latin typeface="Lato"/>
              <a:ea typeface="Lato"/>
              <a:cs typeface="Lato"/>
              <a:sym typeface="Lato"/>
            </a:endParaRPr>
          </a:p>
          <a:p>
            <a:pPr indent="0" lvl="0" marL="0" marR="0" rtl="0" algn="l">
              <a:lnSpc>
                <a:spcPct val="90000"/>
              </a:lnSpc>
              <a:spcBef>
                <a:spcPts val="0"/>
              </a:spcBef>
              <a:spcAft>
                <a:spcPts val="0"/>
              </a:spcAft>
              <a:buClr>
                <a:schemeClr val="lt1"/>
              </a:buClr>
              <a:buSzPts val="900"/>
              <a:buFont typeface="Gill Sans"/>
              <a:buNone/>
            </a:pPr>
            <a:r>
              <a:rPr lang="en-GB" sz="2200">
                <a:solidFill>
                  <a:schemeClr val="dk1"/>
                </a:solidFill>
                <a:latin typeface="Lato"/>
                <a:ea typeface="Lato"/>
                <a:cs typeface="Lato"/>
                <a:sym typeface="Lato"/>
              </a:rPr>
              <a:t>All enquiries or appointments should be made through the school office. </a:t>
            </a:r>
            <a:endParaRPr sz="2200">
              <a:solidFill>
                <a:schemeClr val="dk1"/>
              </a:solidFill>
              <a:latin typeface="Lato"/>
              <a:ea typeface="Lato"/>
              <a:cs typeface="Lato"/>
              <a:sym typeface="Lato"/>
            </a:endParaRPr>
          </a:p>
        </p:txBody>
      </p:sp>
      <p:pic>
        <p:nvPicPr>
          <p:cNvPr id="379" name="Google Shape;379;g29a3e9caaac_0_52"/>
          <p:cNvPicPr preferRelativeResize="0"/>
          <p:nvPr/>
        </p:nvPicPr>
        <p:blipFill>
          <a:blip r:embed="rId3">
            <a:alphaModFix/>
          </a:blip>
          <a:stretch>
            <a:fillRect/>
          </a:stretch>
        </p:blipFill>
        <p:spPr>
          <a:xfrm>
            <a:off x="6963505" y="432614"/>
            <a:ext cx="2281131" cy="2308424"/>
          </a:xfrm>
          <a:prstGeom prst="rect">
            <a:avLst/>
          </a:prstGeom>
          <a:noFill/>
          <a:ln>
            <a:noFill/>
          </a:ln>
        </p:spPr>
      </p:pic>
      <p:pic>
        <p:nvPicPr>
          <p:cNvPr id="380" name="Google Shape;380;g29a3e9caaac_0_52"/>
          <p:cNvPicPr preferRelativeResize="0"/>
          <p:nvPr/>
        </p:nvPicPr>
        <p:blipFill>
          <a:blip r:embed="rId4">
            <a:alphaModFix/>
          </a:blip>
          <a:stretch>
            <a:fillRect/>
          </a:stretch>
        </p:blipFill>
        <p:spPr>
          <a:xfrm>
            <a:off x="9192458" y="432613"/>
            <a:ext cx="1738350" cy="3397050"/>
          </a:xfrm>
          <a:prstGeom prst="rect">
            <a:avLst/>
          </a:prstGeom>
          <a:noFill/>
          <a:ln>
            <a:noFill/>
          </a:ln>
        </p:spPr>
      </p:pic>
      <p:pic>
        <p:nvPicPr>
          <p:cNvPr id="381" name="Google Shape;381;g29a3e9caaac_0_52"/>
          <p:cNvPicPr preferRelativeResize="0"/>
          <p:nvPr/>
        </p:nvPicPr>
        <p:blipFill>
          <a:blip r:embed="rId5">
            <a:alphaModFix/>
          </a:blip>
          <a:stretch>
            <a:fillRect/>
          </a:stretch>
        </p:blipFill>
        <p:spPr>
          <a:xfrm>
            <a:off x="6900162" y="4402325"/>
            <a:ext cx="2728275" cy="1532950"/>
          </a:xfrm>
          <a:prstGeom prst="rect">
            <a:avLst/>
          </a:prstGeom>
          <a:noFill/>
          <a:ln>
            <a:noFill/>
          </a:ln>
        </p:spPr>
      </p:pic>
      <p:pic>
        <p:nvPicPr>
          <p:cNvPr id="382" name="Google Shape;382;g29a3e9caaac_0_52"/>
          <p:cNvPicPr preferRelativeResize="0"/>
          <p:nvPr/>
        </p:nvPicPr>
        <p:blipFill>
          <a:blip r:embed="rId6">
            <a:alphaModFix/>
          </a:blip>
          <a:stretch>
            <a:fillRect/>
          </a:stretch>
        </p:blipFill>
        <p:spPr>
          <a:xfrm>
            <a:off x="10278020" y="4537745"/>
            <a:ext cx="1262100" cy="12621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grpSp>
        <p:nvGrpSpPr>
          <p:cNvPr id="387" name="Google Shape;387;g29a3e9caaac_0_77"/>
          <p:cNvGrpSpPr/>
          <p:nvPr/>
        </p:nvGrpSpPr>
        <p:grpSpPr>
          <a:xfrm>
            <a:off x="7545438" y="0"/>
            <a:ext cx="4646562" cy="6858000"/>
            <a:chOff x="7545438" y="0"/>
            <a:chExt cx="4646562" cy="6858000"/>
          </a:xfrm>
        </p:grpSpPr>
        <p:sp>
          <p:nvSpPr>
            <p:cNvPr id="388" name="Google Shape;388;g29a3e9caaac_0_77"/>
            <p:cNvSpPr/>
            <p:nvPr/>
          </p:nvSpPr>
          <p:spPr>
            <a:xfrm rot="10800000">
              <a:off x="7644710" y="5891327"/>
              <a:ext cx="1303285" cy="962498"/>
            </a:xfrm>
            <a:custGeom>
              <a:rect b="b" l="l" r="r" t="t"/>
              <a:pathLst>
                <a:path extrusionOk="0" h="962498" w="1303285">
                  <a:moveTo>
                    <a:pt x="0" y="0"/>
                  </a:moveTo>
                  <a:lnTo>
                    <a:pt x="1303285" y="0"/>
                  </a:lnTo>
                  <a:lnTo>
                    <a:pt x="1298420" y="67508"/>
                  </a:lnTo>
                  <a:cubicBezTo>
                    <a:pt x="1226555" y="570204"/>
                    <a:pt x="651642" y="962498"/>
                    <a:pt x="651642" y="962498"/>
                  </a:cubicBezTo>
                  <a:cubicBezTo>
                    <a:pt x="651642" y="962498"/>
                    <a:pt x="76729" y="570204"/>
                    <a:pt x="4865" y="67508"/>
                  </a:cubicBezTo>
                  <a:close/>
                </a:path>
              </a:pathLst>
            </a:custGeom>
            <a:solidFill>
              <a:srgbClr val="168E74">
                <a:alpha val="6391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389" name="Google Shape;389;g29a3e9caaac_0_77"/>
            <p:cNvSpPr/>
            <p:nvPr/>
          </p:nvSpPr>
          <p:spPr>
            <a:xfrm>
              <a:off x="7545438" y="0"/>
              <a:ext cx="3751917" cy="2479620"/>
            </a:xfrm>
            <a:custGeom>
              <a:rect b="b" l="l" r="r" t="t"/>
              <a:pathLst>
                <a:path extrusionOk="0" h="2479620" w="3751917">
                  <a:moveTo>
                    <a:pt x="0" y="0"/>
                  </a:moveTo>
                  <a:lnTo>
                    <a:pt x="3751917" y="0"/>
                  </a:lnTo>
                  <a:lnTo>
                    <a:pt x="3727081" y="172109"/>
                  </a:lnTo>
                  <a:cubicBezTo>
                    <a:pt x="3657898" y="529433"/>
                    <a:pt x="3484940" y="870639"/>
                    <a:pt x="3208207" y="1147371"/>
                  </a:cubicBezTo>
                  <a:lnTo>
                    <a:pt x="1875959" y="2479620"/>
                  </a:lnTo>
                  <a:lnTo>
                    <a:pt x="543710" y="1147371"/>
                  </a:lnTo>
                  <a:cubicBezTo>
                    <a:pt x="266977" y="870639"/>
                    <a:pt x="94020" y="529433"/>
                    <a:pt x="24836" y="172109"/>
                  </a:cubicBezTo>
                  <a:close/>
                </a:path>
              </a:pathLst>
            </a:custGeom>
            <a:solidFill>
              <a:srgbClr val="66E8CC">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390" name="Google Shape;390;g29a3e9caaac_0_77"/>
            <p:cNvSpPr/>
            <p:nvPr/>
          </p:nvSpPr>
          <p:spPr>
            <a:xfrm>
              <a:off x="9585882" y="5077229"/>
              <a:ext cx="2606118" cy="1780771"/>
            </a:xfrm>
            <a:custGeom>
              <a:rect b="b" l="l" r="r" t="t"/>
              <a:pathLst>
                <a:path extrusionOk="0" h="1780771" w="2606118">
                  <a:moveTo>
                    <a:pt x="688454" y="45"/>
                  </a:moveTo>
                  <a:cubicBezTo>
                    <a:pt x="1159303" y="2313"/>
                    <a:pt x="1785062" y="92550"/>
                    <a:pt x="2185726" y="493214"/>
                  </a:cubicBezTo>
                  <a:cubicBezTo>
                    <a:pt x="2408317" y="715805"/>
                    <a:pt x="2535097" y="1007870"/>
                    <a:pt x="2604211" y="1304250"/>
                  </a:cubicBezTo>
                  <a:lnTo>
                    <a:pt x="2606118" y="1313978"/>
                  </a:lnTo>
                  <a:lnTo>
                    <a:pt x="2606118" y="1780771"/>
                  </a:lnTo>
                  <a:lnTo>
                    <a:pt x="215846" y="1780771"/>
                  </a:lnTo>
                  <a:lnTo>
                    <a:pt x="187787" y="1724104"/>
                  </a:lnTo>
                  <a:cubicBezTo>
                    <a:pt x="-127724" y="989597"/>
                    <a:pt x="49732" y="49732"/>
                    <a:pt x="49732" y="49732"/>
                  </a:cubicBezTo>
                  <a:cubicBezTo>
                    <a:pt x="49732" y="49732"/>
                    <a:pt x="322237" y="-1720"/>
                    <a:pt x="688454" y="45"/>
                  </a:cubicBezTo>
                  <a:close/>
                </a:path>
              </a:pathLst>
            </a:custGeom>
            <a:solidFill>
              <a:srgbClr val="66E8CC">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391" name="Google Shape;391;g29a3e9caaac_0_77"/>
            <p:cNvSpPr/>
            <p:nvPr/>
          </p:nvSpPr>
          <p:spPr>
            <a:xfrm>
              <a:off x="11660221" y="469962"/>
              <a:ext cx="528731" cy="1057462"/>
            </a:xfrm>
            <a:custGeom>
              <a:rect b="b" l="l" r="r" t="t"/>
              <a:pathLst>
                <a:path extrusionOk="0" h="1057462" w="528731">
                  <a:moveTo>
                    <a:pt x="528731" y="0"/>
                  </a:moveTo>
                  <a:lnTo>
                    <a:pt x="528731" y="1057462"/>
                  </a:lnTo>
                  <a:cubicBezTo>
                    <a:pt x="236721" y="1057462"/>
                    <a:pt x="0" y="820741"/>
                    <a:pt x="0" y="528731"/>
                  </a:cubicBezTo>
                  <a:cubicBezTo>
                    <a:pt x="0" y="236721"/>
                    <a:pt x="236721" y="0"/>
                    <a:pt x="528731" y="0"/>
                  </a:cubicBezTo>
                  <a:close/>
                </a:path>
              </a:pathLst>
            </a:custGeom>
            <a:solidFill>
              <a:srgbClr val="168E7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392" name="Google Shape;392;g29a3e9caaac_0_77"/>
            <p:cNvSpPr/>
            <p:nvPr/>
          </p:nvSpPr>
          <p:spPr>
            <a:xfrm>
              <a:off x="10628587" y="1556037"/>
              <a:ext cx="327900" cy="327900"/>
            </a:xfrm>
            <a:prstGeom prst="ellipse">
              <a:avLst/>
            </a:prstGeom>
            <a:solidFill>
              <a:srgbClr val="4AE3C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grpSp>
      <p:sp>
        <p:nvSpPr>
          <p:cNvPr id="393" name="Google Shape;393;g29a3e9caaac_0_77"/>
          <p:cNvSpPr txBox="1"/>
          <p:nvPr/>
        </p:nvSpPr>
        <p:spPr>
          <a:xfrm>
            <a:off x="578778" y="4537753"/>
            <a:ext cx="6990000" cy="1262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Lato"/>
              <a:ea typeface="Lato"/>
              <a:cs typeface="Lato"/>
              <a:sym typeface="Lato"/>
            </a:endParaRPr>
          </a:p>
          <a:p>
            <a:pPr indent="0" lvl="0" marL="0" marR="0" rtl="0" algn="just">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Lato"/>
              <a:ea typeface="Lato"/>
              <a:cs typeface="Lato"/>
              <a:sym typeface="Lato"/>
            </a:endParaRPr>
          </a:p>
          <a:p>
            <a:pPr indent="0" lvl="0" marL="0" marR="0" rtl="0" algn="just">
              <a:lnSpc>
                <a:spcPct val="100000"/>
              </a:lnSpc>
              <a:spcBef>
                <a:spcPts val="0"/>
              </a:spcBef>
              <a:spcAft>
                <a:spcPts val="0"/>
              </a:spcAft>
              <a:buClr>
                <a:srgbClr val="000000"/>
              </a:buClr>
              <a:buSzPts val="2100"/>
              <a:buFont typeface="Arial"/>
              <a:buNone/>
            </a:pPr>
            <a:r>
              <a:rPr b="0" i="0" lang="en-GB" sz="2100" u="none" cap="none" strike="noStrike">
                <a:solidFill>
                  <a:schemeClr val="lt1"/>
                </a:solidFill>
                <a:latin typeface="Lato"/>
                <a:ea typeface="Lato"/>
                <a:cs typeface="Lato"/>
                <a:sym typeface="Lato"/>
              </a:rPr>
              <a:t>Interval – 10.15 – 10.30 and 10.30 – 10.45</a:t>
            </a:r>
            <a:endParaRPr b="0" i="0" sz="2300" u="none" cap="none" strike="noStrike">
              <a:solidFill>
                <a:srgbClr val="000000"/>
              </a:solidFill>
              <a:latin typeface="Lato"/>
              <a:ea typeface="Lato"/>
              <a:cs typeface="Lato"/>
              <a:sym typeface="Lato"/>
            </a:endParaRPr>
          </a:p>
          <a:p>
            <a:pPr indent="0" lvl="0" marL="0" marR="0" rtl="0" algn="just">
              <a:lnSpc>
                <a:spcPct val="100000"/>
              </a:lnSpc>
              <a:spcBef>
                <a:spcPts val="0"/>
              </a:spcBef>
              <a:spcAft>
                <a:spcPts val="0"/>
              </a:spcAft>
              <a:buClr>
                <a:srgbClr val="000000"/>
              </a:buClr>
              <a:buSzPts val="2100"/>
              <a:buFont typeface="Arial"/>
              <a:buNone/>
            </a:pPr>
            <a:r>
              <a:rPr b="0" i="0" lang="en-GB" sz="2100" u="none" cap="none" strike="noStrike">
                <a:solidFill>
                  <a:schemeClr val="lt1"/>
                </a:solidFill>
                <a:latin typeface="Lato"/>
                <a:ea typeface="Lato"/>
                <a:cs typeface="Lato"/>
                <a:sym typeface="Lato"/>
              </a:rPr>
              <a:t>Lunch – 12.00 – 12.45 and 12.45 – 1.30</a:t>
            </a:r>
            <a:endParaRPr b="0" i="0" sz="2300" u="none" cap="none" strike="noStrike">
              <a:solidFill>
                <a:srgbClr val="000000"/>
              </a:solidFill>
              <a:latin typeface="Lato"/>
              <a:ea typeface="Lato"/>
              <a:cs typeface="Lato"/>
              <a:sym typeface="Lato"/>
            </a:endParaRPr>
          </a:p>
        </p:txBody>
      </p:sp>
      <p:grpSp>
        <p:nvGrpSpPr>
          <p:cNvPr id="394" name="Google Shape;394;g29a3e9caaac_0_77"/>
          <p:cNvGrpSpPr/>
          <p:nvPr/>
        </p:nvGrpSpPr>
        <p:grpSpPr>
          <a:xfrm>
            <a:off x="7545438" y="0"/>
            <a:ext cx="4646562" cy="6858000"/>
            <a:chOff x="7545438" y="0"/>
            <a:chExt cx="4646562" cy="6858000"/>
          </a:xfrm>
        </p:grpSpPr>
        <p:sp>
          <p:nvSpPr>
            <p:cNvPr id="395" name="Google Shape;395;g29a3e9caaac_0_77"/>
            <p:cNvSpPr/>
            <p:nvPr/>
          </p:nvSpPr>
          <p:spPr>
            <a:xfrm rot="10800000">
              <a:off x="7644710" y="5891327"/>
              <a:ext cx="1303285" cy="962498"/>
            </a:xfrm>
            <a:custGeom>
              <a:rect b="b" l="l" r="r" t="t"/>
              <a:pathLst>
                <a:path extrusionOk="0" h="962498" w="1303285">
                  <a:moveTo>
                    <a:pt x="0" y="0"/>
                  </a:moveTo>
                  <a:lnTo>
                    <a:pt x="1303285" y="0"/>
                  </a:lnTo>
                  <a:lnTo>
                    <a:pt x="1298420" y="67508"/>
                  </a:lnTo>
                  <a:cubicBezTo>
                    <a:pt x="1226555" y="570204"/>
                    <a:pt x="651642" y="962498"/>
                    <a:pt x="651642" y="962498"/>
                  </a:cubicBezTo>
                  <a:cubicBezTo>
                    <a:pt x="651642" y="962498"/>
                    <a:pt x="76729" y="570204"/>
                    <a:pt x="4865" y="67508"/>
                  </a:cubicBezTo>
                  <a:close/>
                </a:path>
              </a:pathLst>
            </a:custGeom>
            <a:solidFill>
              <a:srgbClr val="168E74">
                <a:alpha val="6391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396" name="Google Shape;396;g29a3e9caaac_0_77"/>
            <p:cNvSpPr/>
            <p:nvPr/>
          </p:nvSpPr>
          <p:spPr>
            <a:xfrm>
              <a:off x="7545438" y="0"/>
              <a:ext cx="3751917" cy="2479620"/>
            </a:xfrm>
            <a:custGeom>
              <a:rect b="b" l="l" r="r" t="t"/>
              <a:pathLst>
                <a:path extrusionOk="0" h="2479620" w="3751917">
                  <a:moveTo>
                    <a:pt x="0" y="0"/>
                  </a:moveTo>
                  <a:lnTo>
                    <a:pt x="3751917" y="0"/>
                  </a:lnTo>
                  <a:lnTo>
                    <a:pt x="3727081" y="172109"/>
                  </a:lnTo>
                  <a:cubicBezTo>
                    <a:pt x="3657898" y="529433"/>
                    <a:pt x="3484940" y="870639"/>
                    <a:pt x="3208207" y="1147371"/>
                  </a:cubicBezTo>
                  <a:lnTo>
                    <a:pt x="1875959" y="2479620"/>
                  </a:lnTo>
                  <a:lnTo>
                    <a:pt x="543710" y="1147371"/>
                  </a:lnTo>
                  <a:cubicBezTo>
                    <a:pt x="266977" y="870639"/>
                    <a:pt x="94020" y="529433"/>
                    <a:pt x="24836" y="172109"/>
                  </a:cubicBezTo>
                  <a:close/>
                </a:path>
              </a:pathLst>
            </a:custGeom>
            <a:solidFill>
              <a:srgbClr val="66E8CC">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397" name="Google Shape;397;g29a3e9caaac_0_77"/>
            <p:cNvSpPr/>
            <p:nvPr/>
          </p:nvSpPr>
          <p:spPr>
            <a:xfrm>
              <a:off x="9585882" y="5077229"/>
              <a:ext cx="2606118" cy="1780771"/>
            </a:xfrm>
            <a:custGeom>
              <a:rect b="b" l="l" r="r" t="t"/>
              <a:pathLst>
                <a:path extrusionOk="0" h="1780771" w="2606118">
                  <a:moveTo>
                    <a:pt x="688454" y="45"/>
                  </a:moveTo>
                  <a:cubicBezTo>
                    <a:pt x="1159303" y="2313"/>
                    <a:pt x="1785062" y="92550"/>
                    <a:pt x="2185726" y="493214"/>
                  </a:cubicBezTo>
                  <a:cubicBezTo>
                    <a:pt x="2408317" y="715805"/>
                    <a:pt x="2535097" y="1007870"/>
                    <a:pt x="2604211" y="1304250"/>
                  </a:cubicBezTo>
                  <a:lnTo>
                    <a:pt x="2606118" y="1313978"/>
                  </a:lnTo>
                  <a:lnTo>
                    <a:pt x="2606118" y="1780771"/>
                  </a:lnTo>
                  <a:lnTo>
                    <a:pt x="215846" y="1780771"/>
                  </a:lnTo>
                  <a:lnTo>
                    <a:pt x="187787" y="1724104"/>
                  </a:lnTo>
                  <a:cubicBezTo>
                    <a:pt x="-127724" y="989597"/>
                    <a:pt x="49732" y="49732"/>
                    <a:pt x="49732" y="49732"/>
                  </a:cubicBezTo>
                  <a:cubicBezTo>
                    <a:pt x="49732" y="49732"/>
                    <a:pt x="322237" y="-1720"/>
                    <a:pt x="688454" y="45"/>
                  </a:cubicBezTo>
                  <a:close/>
                </a:path>
              </a:pathLst>
            </a:custGeom>
            <a:solidFill>
              <a:srgbClr val="66E8CC">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398" name="Google Shape;398;g29a3e9caaac_0_77"/>
            <p:cNvSpPr/>
            <p:nvPr/>
          </p:nvSpPr>
          <p:spPr>
            <a:xfrm>
              <a:off x="11660221" y="469962"/>
              <a:ext cx="528731" cy="1057462"/>
            </a:xfrm>
            <a:custGeom>
              <a:rect b="b" l="l" r="r" t="t"/>
              <a:pathLst>
                <a:path extrusionOk="0" h="1057462" w="528731">
                  <a:moveTo>
                    <a:pt x="528731" y="0"/>
                  </a:moveTo>
                  <a:lnTo>
                    <a:pt x="528731" y="1057462"/>
                  </a:lnTo>
                  <a:cubicBezTo>
                    <a:pt x="236721" y="1057462"/>
                    <a:pt x="0" y="820741"/>
                    <a:pt x="0" y="528731"/>
                  </a:cubicBezTo>
                  <a:cubicBezTo>
                    <a:pt x="0" y="236721"/>
                    <a:pt x="236721" y="0"/>
                    <a:pt x="528731" y="0"/>
                  </a:cubicBezTo>
                  <a:close/>
                </a:path>
              </a:pathLst>
            </a:custGeom>
            <a:solidFill>
              <a:srgbClr val="168E7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399" name="Google Shape;399;g29a3e9caaac_0_77"/>
            <p:cNvSpPr/>
            <p:nvPr/>
          </p:nvSpPr>
          <p:spPr>
            <a:xfrm>
              <a:off x="10628587" y="1556037"/>
              <a:ext cx="327900" cy="327900"/>
            </a:xfrm>
            <a:prstGeom prst="ellipse">
              <a:avLst/>
            </a:prstGeom>
            <a:solidFill>
              <a:srgbClr val="4AE3C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grpSp>
      <p:sp>
        <p:nvSpPr>
          <p:cNvPr id="400" name="Google Shape;400;g29a3e9caaac_0_77"/>
          <p:cNvSpPr txBox="1"/>
          <p:nvPr/>
        </p:nvSpPr>
        <p:spPr>
          <a:xfrm>
            <a:off x="739200" y="5580800"/>
            <a:ext cx="10713600" cy="8220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chemeClr val="lt1"/>
              </a:buClr>
              <a:buSzPts val="900"/>
              <a:buFont typeface="Gill Sans"/>
              <a:buNone/>
            </a:pPr>
            <a:r>
              <a:rPr b="0" i="0" lang="en-GB" sz="2300" u="none" cap="none" strike="noStrike">
                <a:solidFill>
                  <a:schemeClr val="dk1"/>
                </a:solidFill>
                <a:latin typeface="Lato"/>
                <a:ea typeface="Lato"/>
                <a:cs typeface="Lato"/>
                <a:sym typeface="Lato"/>
              </a:rPr>
              <a:t>Th</a:t>
            </a:r>
            <a:r>
              <a:rPr lang="en-GB" sz="2300">
                <a:solidFill>
                  <a:schemeClr val="dk1"/>
                </a:solidFill>
                <a:latin typeface="Lato"/>
                <a:ea typeface="Lato"/>
                <a:cs typeface="Lato"/>
                <a:sym typeface="Lato"/>
              </a:rPr>
              <a:t>ank you.  Please join us for a class tour.  Our current Primary 1 staff will be available to answer any questions you might have.  </a:t>
            </a:r>
            <a:endParaRPr sz="2400">
              <a:solidFill>
                <a:schemeClr val="dk1"/>
              </a:solidFill>
              <a:latin typeface="Gill Sans"/>
              <a:ea typeface="Gill Sans"/>
              <a:cs typeface="Gill Sans"/>
              <a:sym typeface="Gill Sans"/>
            </a:endParaRPr>
          </a:p>
        </p:txBody>
      </p:sp>
      <p:pic>
        <p:nvPicPr>
          <p:cNvPr id="401" name="Google Shape;401;g29a3e9caaac_0_77"/>
          <p:cNvPicPr preferRelativeResize="0"/>
          <p:nvPr/>
        </p:nvPicPr>
        <p:blipFill>
          <a:blip r:embed="rId3">
            <a:alphaModFix/>
          </a:blip>
          <a:stretch>
            <a:fillRect/>
          </a:stretch>
        </p:blipFill>
        <p:spPr>
          <a:xfrm>
            <a:off x="3979525" y="787400"/>
            <a:ext cx="4232953" cy="423295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descr="A picture containing person, wall, indoor, person&#10;&#10;Description automatically generated" id="127" name="Google Shape;127;g295c88f4c9c_0_0"/>
          <p:cNvPicPr preferRelativeResize="0"/>
          <p:nvPr/>
        </p:nvPicPr>
        <p:blipFill rotWithShape="1">
          <a:blip r:embed="rId3">
            <a:alphaModFix/>
          </a:blip>
          <a:srcRect b="9461" l="0" r="0" t="0"/>
          <a:stretch/>
        </p:blipFill>
        <p:spPr>
          <a:xfrm>
            <a:off x="8418803" y="253200"/>
            <a:ext cx="3782400" cy="6401700"/>
          </a:xfrm>
          <a:prstGeom prst="rect">
            <a:avLst/>
          </a:prstGeom>
          <a:noFill/>
          <a:ln>
            <a:noFill/>
          </a:ln>
        </p:spPr>
      </p:pic>
      <p:sp>
        <p:nvSpPr>
          <p:cNvPr id="128" name="Google Shape;128;g295c88f4c9c_0_0"/>
          <p:cNvSpPr txBox="1"/>
          <p:nvPr/>
        </p:nvSpPr>
        <p:spPr>
          <a:xfrm>
            <a:off x="340001" y="36202"/>
            <a:ext cx="7773900" cy="2049900"/>
          </a:xfrm>
          <a:prstGeom prst="rect">
            <a:avLst/>
          </a:prstGeom>
          <a:solidFill>
            <a:schemeClr val="lt1"/>
          </a:solidFill>
          <a:ln cap="flat" cmpd="sng" w="38100">
            <a:solidFill>
              <a:schemeClr val="lt1"/>
            </a:solidFill>
            <a:prstDash val="solid"/>
            <a:round/>
            <a:headEnd len="sm" w="sm" type="none"/>
            <a:tailEnd len="sm" w="sm" type="none"/>
          </a:ln>
        </p:spPr>
        <p:txBody>
          <a:bodyPr anchorCtr="0" anchor="b" bIns="45700" lIns="91425" spcFirstLastPara="1" rIns="91425" wrap="square" tIns="45700">
            <a:normAutofit/>
          </a:bodyPr>
          <a:lstStyle/>
          <a:p>
            <a:pPr indent="0" lvl="0" marL="0" rtl="0" algn="l">
              <a:spcBef>
                <a:spcPts val="0"/>
              </a:spcBef>
              <a:spcAft>
                <a:spcPts val="0"/>
              </a:spcAft>
              <a:buNone/>
            </a:pPr>
            <a:r>
              <a:rPr b="1" lang="en-GB" sz="6500">
                <a:solidFill>
                  <a:schemeClr val="dk2"/>
                </a:solidFill>
                <a:latin typeface="Lato"/>
                <a:ea typeface="Lato"/>
                <a:cs typeface="Lato"/>
                <a:sym typeface="Lato"/>
              </a:rPr>
              <a:t>Mrs Linda Clarkson</a:t>
            </a:r>
            <a:endParaRPr b="1" sz="6500">
              <a:solidFill>
                <a:schemeClr val="dk2"/>
              </a:solidFill>
              <a:latin typeface="Lato"/>
              <a:ea typeface="Lato"/>
              <a:cs typeface="Lato"/>
              <a:sym typeface="Lato"/>
            </a:endParaRPr>
          </a:p>
          <a:p>
            <a:pPr indent="0" lvl="0" marL="0" rtl="0" algn="l">
              <a:spcBef>
                <a:spcPts val="0"/>
              </a:spcBef>
              <a:spcAft>
                <a:spcPts val="0"/>
              </a:spcAft>
              <a:buNone/>
            </a:pPr>
            <a:r>
              <a:rPr b="1" lang="en-GB" sz="4400">
                <a:solidFill>
                  <a:schemeClr val="dk2"/>
                </a:solidFill>
                <a:latin typeface="Lato"/>
                <a:ea typeface="Lato"/>
                <a:cs typeface="Lato"/>
                <a:sym typeface="Lato"/>
              </a:rPr>
              <a:t>Head Teacher</a:t>
            </a:r>
            <a:r>
              <a:rPr b="1" lang="en-GB" sz="4400">
                <a:solidFill>
                  <a:schemeClr val="lt1"/>
                </a:solidFill>
                <a:latin typeface="Comfortaa"/>
                <a:ea typeface="Comfortaa"/>
                <a:cs typeface="Comfortaa"/>
                <a:sym typeface="Comfortaa"/>
              </a:rPr>
              <a:t> </a:t>
            </a:r>
            <a:r>
              <a:rPr lang="en-GB" sz="4400">
                <a:solidFill>
                  <a:srgbClr val="26454D"/>
                </a:solidFill>
                <a:latin typeface="Pacifico"/>
                <a:ea typeface="Pacifico"/>
                <a:cs typeface="Pacifico"/>
                <a:sym typeface="Pacifico"/>
              </a:rPr>
              <a:t> </a:t>
            </a:r>
            <a:endParaRPr sz="3200">
              <a:solidFill>
                <a:srgbClr val="26454D"/>
              </a:solidFill>
              <a:latin typeface="Pacifico"/>
              <a:ea typeface="Pacifico"/>
              <a:cs typeface="Pacifico"/>
              <a:sym typeface="Pacifico"/>
            </a:endParaRPr>
          </a:p>
        </p:txBody>
      </p:sp>
      <p:sp>
        <p:nvSpPr>
          <p:cNvPr id="129" name="Google Shape;129;g295c88f4c9c_0_0"/>
          <p:cNvSpPr txBox="1"/>
          <p:nvPr/>
        </p:nvSpPr>
        <p:spPr>
          <a:xfrm>
            <a:off x="314434" y="2268034"/>
            <a:ext cx="7773900" cy="3726000"/>
          </a:xfrm>
          <a:prstGeom prst="rect">
            <a:avLst/>
          </a:prstGeom>
          <a:noFill/>
          <a:ln>
            <a:noFill/>
          </a:ln>
        </p:spPr>
        <p:txBody>
          <a:bodyPr anchorCtr="0" anchor="t" bIns="45700" lIns="91425" spcFirstLastPara="1" rIns="91425" wrap="square" tIns="45700">
            <a:noAutofit/>
          </a:bodyPr>
          <a:lstStyle/>
          <a:p>
            <a:pPr indent="0" lvl="0" marL="0" rtl="0" algn="l">
              <a:lnSpc>
                <a:spcPct val="110000"/>
              </a:lnSpc>
              <a:spcBef>
                <a:spcPts val="0"/>
              </a:spcBef>
              <a:spcAft>
                <a:spcPts val="0"/>
              </a:spcAft>
              <a:buNone/>
            </a:pPr>
            <a:r>
              <a:rPr lang="en-GB" sz="2000">
                <a:solidFill>
                  <a:srgbClr val="26454D"/>
                </a:solidFill>
                <a:latin typeface="Lato Light"/>
                <a:ea typeface="Lato Light"/>
                <a:cs typeface="Lato Light"/>
                <a:sym typeface="Lato Light"/>
              </a:rPr>
              <a:t>It is wonderful to welcome you to Burnbrae Primary School! </a:t>
            </a:r>
            <a:endParaRPr sz="2000">
              <a:solidFill>
                <a:srgbClr val="26454D"/>
              </a:solidFill>
              <a:latin typeface="Lato Light"/>
              <a:ea typeface="Lato Light"/>
              <a:cs typeface="Lato Light"/>
              <a:sym typeface="Lato Light"/>
            </a:endParaRPr>
          </a:p>
          <a:p>
            <a:pPr indent="0" lvl="0" marL="0" rtl="0" algn="l">
              <a:lnSpc>
                <a:spcPct val="110000"/>
              </a:lnSpc>
              <a:spcBef>
                <a:spcPts val="2100"/>
              </a:spcBef>
              <a:spcAft>
                <a:spcPts val="0"/>
              </a:spcAft>
              <a:buNone/>
            </a:pPr>
            <a:r>
              <a:rPr lang="en-GB" sz="2000">
                <a:solidFill>
                  <a:srgbClr val="26454D"/>
                </a:solidFill>
                <a:latin typeface="Lato Light"/>
                <a:ea typeface="Lato Light"/>
                <a:cs typeface="Lato Light"/>
                <a:sym typeface="Lato Light"/>
              </a:rPr>
              <a:t>We are a large Primary School over two buildings with P1-7 here at Burnbrae Primary on Burnbrae Road.  We want you to see the wonderful environment for our P1 pupils and also develop a relationship where you are comfortable to ask questions and let us know information that will help us make a smooth transition for your child or children.  </a:t>
            </a:r>
            <a:endParaRPr sz="2000">
              <a:solidFill>
                <a:srgbClr val="26454D"/>
              </a:solidFill>
              <a:latin typeface="Lato Light"/>
              <a:ea typeface="Lato Light"/>
              <a:cs typeface="Lato Light"/>
              <a:sym typeface="Lato Light"/>
            </a:endParaRPr>
          </a:p>
          <a:p>
            <a:pPr indent="0" lvl="0" marL="0" rtl="0" algn="l">
              <a:lnSpc>
                <a:spcPct val="110000"/>
              </a:lnSpc>
              <a:spcBef>
                <a:spcPts val="2100"/>
              </a:spcBef>
              <a:spcAft>
                <a:spcPts val="0"/>
              </a:spcAft>
              <a:buNone/>
            </a:pPr>
            <a:r>
              <a:rPr lang="en-GB" sz="2000">
                <a:solidFill>
                  <a:srgbClr val="26454D"/>
                </a:solidFill>
                <a:latin typeface="Lato Light"/>
                <a:ea typeface="Lato Light"/>
                <a:cs typeface="Lato Light"/>
                <a:sym typeface="Lato Light"/>
              </a:rPr>
              <a:t>Next week you will enrol your child/ren for P1 and we want you to look forward to and plan for this milestone. </a:t>
            </a:r>
            <a:endParaRPr sz="2000">
              <a:solidFill>
                <a:srgbClr val="26454D"/>
              </a:solidFill>
              <a:latin typeface="Lato Light"/>
              <a:ea typeface="Lato Light"/>
              <a:cs typeface="Lato Light"/>
              <a:sym typeface="Lato Light"/>
            </a:endParaRPr>
          </a:p>
          <a:p>
            <a:pPr indent="0" lvl="0" marL="0" rtl="0" algn="l">
              <a:lnSpc>
                <a:spcPct val="110000"/>
              </a:lnSpc>
              <a:spcBef>
                <a:spcPts val="2100"/>
              </a:spcBef>
              <a:spcAft>
                <a:spcPts val="2100"/>
              </a:spcAft>
              <a:buNone/>
            </a:pPr>
            <a:r>
              <a:t/>
            </a:r>
            <a:endParaRPr sz="2000">
              <a:solidFill>
                <a:srgbClr val="26454D"/>
              </a:solidFill>
              <a:latin typeface="Lato Light"/>
              <a:ea typeface="Lato Light"/>
              <a:cs typeface="Lato Light"/>
              <a:sym typeface="Lato Light"/>
            </a:endParaRPr>
          </a:p>
        </p:txBody>
      </p:sp>
      <p:pic>
        <p:nvPicPr>
          <p:cNvPr id="130" name="Google Shape;130;g295c88f4c9c_0_0"/>
          <p:cNvPicPr preferRelativeResize="0"/>
          <p:nvPr/>
        </p:nvPicPr>
        <p:blipFill rotWithShape="1">
          <a:blip r:embed="rId4">
            <a:alphaModFix/>
          </a:blip>
          <a:srcRect b="22176" l="0" r="5087" t="27295"/>
          <a:stretch/>
        </p:blipFill>
        <p:spPr>
          <a:xfrm>
            <a:off x="8409600" y="-65400"/>
            <a:ext cx="3782400" cy="100675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34" name="Shape 134"/>
        <p:cNvGrpSpPr/>
        <p:nvPr/>
      </p:nvGrpSpPr>
      <p:grpSpPr>
        <a:xfrm>
          <a:off x="0" y="0"/>
          <a:ext cx="0" cy="0"/>
          <a:chOff x="0" y="0"/>
          <a:chExt cx="0" cy="0"/>
        </a:xfrm>
      </p:grpSpPr>
      <p:pic>
        <p:nvPicPr>
          <p:cNvPr id="135" name="Google Shape;135;g295c88f4c9c_0_439"/>
          <p:cNvPicPr preferRelativeResize="0"/>
          <p:nvPr/>
        </p:nvPicPr>
        <p:blipFill rotWithShape="1">
          <a:blip r:embed="rId3">
            <a:alphaModFix/>
          </a:blip>
          <a:srcRect b="57649" l="10242" r="69737" t="26992"/>
          <a:stretch/>
        </p:blipFill>
        <p:spPr>
          <a:xfrm>
            <a:off x="4090450" y="1604086"/>
            <a:ext cx="2138524" cy="2187557"/>
          </a:xfrm>
          <a:prstGeom prst="rect">
            <a:avLst/>
          </a:prstGeom>
          <a:noFill/>
          <a:ln>
            <a:noFill/>
          </a:ln>
        </p:spPr>
      </p:pic>
      <p:sp>
        <p:nvSpPr>
          <p:cNvPr id="136" name="Google Shape;136;g295c88f4c9c_0_439"/>
          <p:cNvSpPr txBox="1"/>
          <p:nvPr>
            <p:ph idx="4294967295" type="body"/>
          </p:nvPr>
        </p:nvSpPr>
        <p:spPr>
          <a:xfrm>
            <a:off x="3389629" y="625700"/>
            <a:ext cx="5232900" cy="7695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GB" sz="2700">
                <a:latin typeface="Lato Light"/>
                <a:ea typeface="Lato Light"/>
                <a:cs typeface="Lato Light"/>
                <a:sym typeface="Lato Light"/>
              </a:rPr>
              <a:t>Depute Head Teacher  Team</a:t>
            </a:r>
            <a:r>
              <a:rPr lang="en-GB">
                <a:latin typeface="Lato Light"/>
                <a:ea typeface="Lato Light"/>
                <a:cs typeface="Lato Light"/>
                <a:sym typeface="Lato Light"/>
              </a:rPr>
              <a:t> </a:t>
            </a:r>
            <a:endParaRPr>
              <a:latin typeface="Lato Light"/>
              <a:ea typeface="Lato Light"/>
              <a:cs typeface="Lato Light"/>
              <a:sym typeface="Lato Light"/>
            </a:endParaRPr>
          </a:p>
        </p:txBody>
      </p:sp>
      <p:pic>
        <p:nvPicPr>
          <p:cNvPr id="137" name="Google Shape;137;g295c88f4c9c_0_439"/>
          <p:cNvPicPr preferRelativeResize="0"/>
          <p:nvPr/>
        </p:nvPicPr>
        <p:blipFill>
          <a:blip r:embed="rId4">
            <a:alphaModFix/>
          </a:blip>
          <a:stretch>
            <a:fillRect/>
          </a:stretch>
        </p:blipFill>
        <p:spPr>
          <a:xfrm>
            <a:off x="7315800" y="1846200"/>
            <a:ext cx="1908141" cy="1908176"/>
          </a:xfrm>
          <a:prstGeom prst="rect">
            <a:avLst/>
          </a:prstGeom>
          <a:noFill/>
          <a:ln>
            <a:noFill/>
          </a:ln>
        </p:spPr>
      </p:pic>
      <p:pic>
        <p:nvPicPr>
          <p:cNvPr id="138" name="Google Shape;138;g295c88f4c9c_0_439"/>
          <p:cNvPicPr preferRelativeResize="0"/>
          <p:nvPr/>
        </p:nvPicPr>
        <p:blipFill rotWithShape="1">
          <a:blip r:embed="rId5">
            <a:alphaModFix/>
          </a:blip>
          <a:srcRect b="42900" l="17553" r="60258" t="30701"/>
          <a:stretch/>
        </p:blipFill>
        <p:spPr>
          <a:xfrm>
            <a:off x="946300" y="1846200"/>
            <a:ext cx="2138526" cy="1908176"/>
          </a:xfrm>
          <a:prstGeom prst="rect">
            <a:avLst/>
          </a:prstGeom>
          <a:noFill/>
          <a:ln>
            <a:noFill/>
          </a:ln>
        </p:spPr>
      </p:pic>
      <p:sp>
        <p:nvSpPr>
          <p:cNvPr id="139" name="Google Shape;139;g295c88f4c9c_0_439"/>
          <p:cNvSpPr txBox="1"/>
          <p:nvPr/>
        </p:nvSpPr>
        <p:spPr>
          <a:xfrm>
            <a:off x="512400" y="4000525"/>
            <a:ext cx="4038000" cy="196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latin typeface="Lato Light"/>
                <a:ea typeface="Lato Light"/>
                <a:cs typeface="Lato Light"/>
                <a:sym typeface="Lato Light"/>
              </a:rPr>
              <a:t>Amy Richmond </a:t>
            </a:r>
            <a:endParaRPr sz="2400">
              <a:latin typeface="Lato Light"/>
              <a:ea typeface="Lato Light"/>
              <a:cs typeface="Lato Light"/>
              <a:sym typeface="Lato Light"/>
            </a:endParaRPr>
          </a:p>
          <a:p>
            <a:pPr indent="-368300" lvl="0" marL="457200" rtl="0" algn="l">
              <a:spcBef>
                <a:spcPts val="0"/>
              </a:spcBef>
              <a:spcAft>
                <a:spcPts val="0"/>
              </a:spcAft>
              <a:buSzPts val="2400"/>
              <a:buFont typeface="Lato Light"/>
              <a:buChar char="●"/>
            </a:pPr>
            <a:r>
              <a:rPr lang="en-GB" sz="2400">
                <a:latin typeface="Lato Light"/>
                <a:ea typeface="Lato Light"/>
                <a:cs typeface="Lato Light"/>
                <a:sym typeface="Lato Light"/>
              </a:rPr>
              <a:t>Red Atrium P5 -7</a:t>
            </a:r>
            <a:endParaRPr sz="2400">
              <a:latin typeface="Lato Light"/>
              <a:ea typeface="Lato Light"/>
              <a:cs typeface="Lato Light"/>
              <a:sym typeface="Lato Light"/>
            </a:endParaRPr>
          </a:p>
          <a:p>
            <a:pPr indent="0" lvl="0" marL="0" rtl="0" algn="l">
              <a:spcBef>
                <a:spcPts val="0"/>
              </a:spcBef>
              <a:spcAft>
                <a:spcPts val="0"/>
              </a:spcAft>
              <a:buNone/>
            </a:pPr>
            <a:r>
              <a:t/>
            </a:r>
            <a:endParaRPr sz="2400">
              <a:latin typeface="Lato Light"/>
              <a:ea typeface="Lato Light"/>
              <a:cs typeface="Lato Light"/>
              <a:sym typeface="Lato Light"/>
            </a:endParaRPr>
          </a:p>
        </p:txBody>
      </p:sp>
      <p:sp>
        <p:nvSpPr>
          <p:cNvPr id="140" name="Google Shape;140;g295c88f4c9c_0_439"/>
          <p:cNvSpPr txBox="1"/>
          <p:nvPr/>
        </p:nvSpPr>
        <p:spPr>
          <a:xfrm>
            <a:off x="7158900" y="3983188"/>
            <a:ext cx="3189900" cy="196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latin typeface="Lato Light"/>
                <a:ea typeface="Lato Light"/>
                <a:cs typeface="Lato Light"/>
                <a:sym typeface="Lato Light"/>
              </a:rPr>
              <a:t>Kerry Knight	</a:t>
            </a:r>
            <a:endParaRPr sz="2400">
              <a:latin typeface="Lato Light"/>
              <a:ea typeface="Lato Light"/>
              <a:cs typeface="Lato Light"/>
              <a:sym typeface="Lato Light"/>
            </a:endParaRPr>
          </a:p>
          <a:p>
            <a:pPr indent="-368300" lvl="0" marL="457200" rtl="0" algn="l">
              <a:spcBef>
                <a:spcPts val="0"/>
              </a:spcBef>
              <a:spcAft>
                <a:spcPts val="0"/>
              </a:spcAft>
              <a:buSzPts val="2400"/>
              <a:buFont typeface="Lato Light"/>
              <a:buChar char="●"/>
            </a:pPr>
            <a:r>
              <a:rPr lang="en-GB" sz="2400">
                <a:latin typeface="Lato Light"/>
                <a:ea typeface="Lato Light"/>
                <a:cs typeface="Lato Light"/>
                <a:sym typeface="Lato Light"/>
              </a:rPr>
              <a:t>Burnbrae ELC</a:t>
            </a:r>
            <a:endParaRPr sz="2400">
              <a:latin typeface="Lato Light"/>
              <a:ea typeface="Lato Light"/>
              <a:cs typeface="Lato Light"/>
              <a:sym typeface="Lato Light"/>
            </a:endParaRPr>
          </a:p>
          <a:p>
            <a:pPr indent="-368300" lvl="0" marL="457200" rtl="0" algn="l">
              <a:spcBef>
                <a:spcPts val="0"/>
              </a:spcBef>
              <a:spcAft>
                <a:spcPts val="0"/>
              </a:spcAft>
              <a:buSzPts val="2400"/>
              <a:buFont typeface="Lato Light"/>
              <a:buChar char="●"/>
            </a:pPr>
            <a:r>
              <a:rPr lang="en-GB" sz="2400">
                <a:latin typeface="Lato Light"/>
                <a:ea typeface="Lato Light"/>
                <a:cs typeface="Lato Light"/>
                <a:sym typeface="Lato Light"/>
              </a:rPr>
              <a:t>The Wee Brae</a:t>
            </a:r>
            <a:endParaRPr sz="2400">
              <a:latin typeface="Lato Light"/>
              <a:ea typeface="Lato Light"/>
              <a:cs typeface="Lato Light"/>
              <a:sym typeface="Lato Light"/>
            </a:endParaRPr>
          </a:p>
          <a:p>
            <a:pPr indent="-368300" lvl="0" marL="457200" rtl="0" algn="l">
              <a:spcBef>
                <a:spcPts val="0"/>
              </a:spcBef>
              <a:spcAft>
                <a:spcPts val="0"/>
              </a:spcAft>
              <a:buSzPts val="2400"/>
              <a:buFont typeface="Lato Light"/>
              <a:buChar char="●"/>
            </a:pPr>
            <a:r>
              <a:rPr lang="en-GB" sz="2400">
                <a:latin typeface="Lato Light"/>
                <a:ea typeface="Lato Light"/>
                <a:cs typeface="Lato Light"/>
                <a:sym typeface="Lato Light"/>
              </a:rPr>
              <a:t>Primary One</a:t>
            </a:r>
            <a:endParaRPr sz="2400">
              <a:latin typeface="Lato Light"/>
              <a:ea typeface="Lato Light"/>
              <a:cs typeface="Lato Light"/>
              <a:sym typeface="Lato Light"/>
            </a:endParaRPr>
          </a:p>
          <a:p>
            <a:pPr indent="0" lvl="0" marL="0" rtl="0" algn="l">
              <a:spcBef>
                <a:spcPts val="0"/>
              </a:spcBef>
              <a:spcAft>
                <a:spcPts val="0"/>
              </a:spcAft>
              <a:buNone/>
            </a:pPr>
            <a:r>
              <a:t/>
            </a:r>
            <a:endParaRPr sz="2400">
              <a:latin typeface="Lato Light"/>
              <a:ea typeface="Lato Light"/>
              <a:cs typeface="Lato Light"/>
              <a:sym typeface="Lato Light"/>
            </a:endParaRPr>
          </a:p>
        </p:txBody>
      </p:sp>
      <p:sp>
        <p:nvSpPr>
          <p:cNvPr id="141" name="Google Shape;141;g295c88f4c9c_0_439"/>
          <p:cNvSpPr txBox="1"/>
          <p:nvPr/>
        </p:nvSpPr>
        <p:spPr>
          <a:xfrm>
            <a:off x="3947050" y="3983200"/>
            <a:ext cx="4038000" cy="196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latin typeface="Lato Light"/>
                <a:ea typeface="Lato Light"/>
                <a:cs typeface="Lato Light"/>
                <a:sym typeface="Lato Light"/>
              </a:rPr>
              <a:t>Katherine Jamil</a:t>
            </a:r>
            <a:endParaRPr sz="2400">
              <a:latin typeface="Lato Light"/>
              <a:ea typeface="Lato Light"/>
              <a:cs typeface="Lato Light"/>
              <a:sym typeface="Lato Light"/>
            </a:endParaRPr>
          </a:p>
          <a:p>
            <a:pPr indent="-368300" lvl="0" marL="457200" rtl="0" algn="l">
              <a:spcBef>
                <a:spcPts val="0"/>
              </a:spcBef>
              <a:spcAft>
                <a:spcPts val="0"/>
              </a:spcAft>
              <a:buSzPts val="2400"/>
              <a:buFont typeface="Lato Light"/>
              <a:buChar char="●"/>
            </a:pPr>
            <a:r>
              <a:rPr lang="en-GB" sz="2400">
                <a:latin typeface="Lato Light"/>
                <a:ea typeface="Lato Light"/>
                <a:cs typeface="Lato Light"/>
                <a:sym typeface="Lato Light"/>
              </a:rPr>
              <a:t>Blue Atrium P2-4</a:t>
            </a:r>
            <a:endParaRPr sz="2400">
              <a:latin typeface="Lato Light"/>
              <a:ea typeface="Lato Light"/>
              <a:cs typeface="Lato Light"/>
              <a:sym typeface="Lato Light"/>
            </a:endParaRPr>
          </a:p>
          <a:p>
            <a:pPr indent="0" lvl="0" marL="0" rtl="0" algn="l">
              <a:spcBef>
                <a:spcPts val="0"/>
              </a:spcBef>
              <a:spcAft>
                <a:spcPts val="0"/>
              </a:spcAft>
              <a:buNone/>
            </a:pPr>
            <a:r>
              <a:t/>
            </a:r>
            <a:endParaRPr sz="2400">
              <a:latin typeface="Lato Light"/>
              <a:ea typeface="Lato Light"/>
              <a:cs typeface="Lato Light"/>
              <a:sym typeface="Lato Light"/>
            </a:endParaRPr>
          </a:p>
        </p:txBody>
      </p:sp>
      <p:grpSp>
        <p:nvGrpSpPr>
          <p:cNvPr id="142" name="Google Shape;142;g295c88f4c9c_0_439"/>
          <p:cNvGrpSpPr/>
          <p:nvPr/>
        </p:nvGrpSpPr>
        <p:grpSpPr>
          <a:xfrm>
            <a:off x="7545438" y="0"/>
            <a:ext cx="4646562" cy="6858000"/>
            <a:chOff x="7545438" y="0"/>
            <a:chExt cx="4646562" cy="6858000"/>
          </a:xfrm>
        </p:grpSpPr>
        <p:sp>
          <p:nvSpPr>
            <p:cNvPr id="143" name="Google Shape;143;g295c88f4c9c_0_439"/>
            <p:cNvSpPr/>
            <p:nvPr/>
          </p:nvSpPr>
          <p:spPr>
            <a:xfrm rot="10800000">
              <a:off x="7644710" y="5891327"/>
              <a:ext cx="1303285" cy="962498"/>
            </a:xfrm>
            <a:custGeom>
              <a:rect b="b" l="l" r="r" t="t"/>
              <a:pathLst>
                <a:path extrusionOk="0" h="962498" w="1303285">
                  <a:moveTo>
                    <a:pt x="0" y="0"/>
                  </a:moveTo>
                  <a:lnTo>
                    <a:pt x="1303285" y="0"/>
                  </a:lnTo>
                  <a:lnTo>
                    <a:pt x="1298420" y="67508"/>
                  </a:lnTo>
                  <a:cubicBezTo>
                    <a:pt x="1226555" y="570204"/>
                    <a:pt x="651642" y="962498"/>
                    <a:pt x="651642" y="962498"/>
                  </a:cubicBezTo>
                  <a:cubicBezTo>
                    <a:pt x="651642" y="962498"/>
                    <a:pt x="76729" y="570204"/>
                    <a:pt x="4865" y="67508"/>
                  </a:cubicBezTo>
                  <a:close/>
                </a:path>
              </a:pathLst>
            </a:custGeom>
            <a:solidFill>
              <a:srgbClr val="168E74">
                <a:alpha val="6391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144" name="Google Shape;144;g295c88f4c9c_0_439"/>
            <p:cNvSpPr/>
            <p:nvPr/>
          </p:nvSpPr>
          <p:spPr>
            <a:xfrm>
              <a:off x="7545438" y="0"/>
              <a:ext cx="3751917" cy="2479620"/>
            </a:xfrm>
            <a:custGeom>
              <a:rect b="b" l="l" r="r" t="t"/>
              <a:pathLst>
                <a:path extrusionOk="0" h="2479620" w="3751917">
                  <a:moveTo>
                    <a:pt x="0" y="0"/>
                  </a:moveTo>
                  <a:lnTo>
                    <a:pt x="3751917" y="0"/>
                  </a:lnTo>
                  <a:lnTo>
                    <a:pt x="3727081" y="172109"/>
                  </a:lnTo>
                  <a:cubicBezTo>
                    <a:pt x="3657898" y="529433"/>
                    <a:pt x="3484940" y="870639"/>
                    <a:pt x="3208207" y="1147371"/>
                  </a:cubicBezTo>
                  <a:lnTo>
                    <a:pt x="1875959" y="2479620"/>
                  </a:lnTo>
                  <a:lnTo>
                    <a:pt x="543710" y="1147371"/>
                  </a:lnTo>
                  <a:cubicBezTo>
                    <a:pt x="266977" y="870639"/>
                    <a:pt x="94020" y="529433"/>
                    <a:pt x="24836" y="172109"/>
                  </a:cubicBezTo>
                  <a:close/>
                </a:path>
              </a:pathLst>
            </a:custGeom>
            <a:solidFill>
              <a:srgbClr val="66E8CC">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145" name="Google Shape;145;g295c88f4c9c_0_439"/>
            <p:cNvSpPr/>
            <p:nvPr/>
          </p:nvSpPr>
          <p:spPr>
            <a:xfrm>
              <a:off x="9585882" y="5077229"/>
              <a:ext cx="2606118" cy="1780771"/>
            </a:xfrm>
            <a:custGeom>
              <a:rect b="b" l="l" r="r" t="t"/>
              <a:pathLst>
                <a:path extrusionOk="0" h="1780771" w="2606118">
                  <a:moveTo>
                    <a:pt x="688454" y="45"/>
                  </a:moveTo>
                  <a:cubicBezTo>
                    <a:pt x="1159303" y="2313"/>
                    <a:pt x="1785062" y="92550"/>
                    <a:pt x="2185726" y="493214"/>
                  </a:cubicBezTo>
                  <a:cubicBezTo>
                    <a:pt x="2408317" y="715805"/>
                    <a:pt x="2535097" y="1007870"/>
                    <a:pt x="2604211" y="1304250"/>
                  </a:cubicBezTo>
                  <a:lnTo>
                    <a:pt x="2606118" y="1313978"/>
                  </a:lnTo>
                  <a:lnTo>
                    <a:pt x="2606118" y="1780771"/>
                  </a:lnTo>
                  <a:lnTo>
                    <a:pt x="215846" y="1780771"/>
                  </a:lnTo>
                  <a:lnTo>
                    <a:pt x="187787" y="1724104"/>
                  </a:lnTo>
                  <a:cubicBezTo>
                    <a:pt x="-127724" y="989597"/>
                    <a:pt x="49732" y="49732"/>
                    <a:pt x="49732" y="49732"/>
                  </a:cubicBezTo>
                  <a:cubicBezTo>
                    <a:pt x="49732" y="49732"/>
                    <a:pt x="322237" y="-1720"/>
                    <a:pt x="688454" y="45"/>
                  </a:cubicBezTo>
                  <a:close/>
                </a:path>
              </a:pathLst>
            </a:custGeom>
            <a:solidFill>
              <a:srgbClr val="66E8CC">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146" name="Google Shape;146;g295c88f4c9c_0_439"/>
            <p:cNvSpPr/>
            <p:nvPr/>
          </p:nvSpPr>
          <p:spPr>
            <a:xfrm>
              <a:off x="11660221" y="469962"/>
              <a:ext cx="528731" cy="1057462"/>
            </a:xfrm>
            <a:custGeom>
              <a:rect b="b" l="l" r="r" t="t"/>
              <a:pathLst>
                <a:path extrusionOk="0" h="1057462" w="528731">
                  <a:moveTo>
                    <a:pt x="528731" y="0"/>
                  </a:moveTo>
                  <a:lnTo>
                    <a:pt x="528731" y="1057462"/>
                  </a:lnTo>
                  <a:cubicBezTo>
                    <a:pt x="236721" y="1057462"/>
                    <a:pt x="0" y="820741"/>
                    <a:pt x="0" y="528731"/>
                  </a:cubicBezTo>
                  <a:cubicBezTo>
                    <a:pt x="0" y="236721"/>
                    <a:pt x="236721" y="0"/>
                    <a:pt x="528731" y="0"/>
                  </a:cubicBezTo>
                  <a:close/>
                </a:path>
              </a:pathLst>
            </a:custGeom>
            <a:solidFill>
              <a:srgbClr val="168E7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147" name="Google Shape;147;g295c88f4c9c_0_439"/>
            <p:cNvSpPr/>
            <p:nvPr/>
          </p:nvSpPr>
          <p:spPr>
            <a:xfrm>
              <a:off x="10628587" y="1556037"/>
              <a:ext cx="327900" cy="327900"/>
            </a:xfrm>
            <a:prstGeom prst="ellipse">
              <a:avLst/>
            </a:prstGeom>
            <a:solidFill>
              <a:srgbClr val="4AE3C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grpSp>
      <p:pic>
        <p:nvPicPr>
          <p:cNvPr id="148" name="Google Shape;148;g295c88f4c9c_0_439"/>
          <p:cNvPicPr preferRelativeResize="0"/>
          <p:nvPr/>
        </p:nvPicPr>
        <p:blipFill>
          <a:blip r:embed="rId6">
            <a:alphaModFix/>
          </a:blip>
          <a:stretch>
            <a:fillRect/>
          </a:stretch>
        </p:blipFill>
        <p:spPr>
          <a:xfrm>
            <a:off x="10546275" y="5189150"/>
            <a:ext cx="1645717" cy="164571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2" name="Shape 152"/>
        <p:cNvGrpSpPr/>
        <p:nvPr/>
      </p:nvGrpSpPr>
      <p:grpSpPr>
        <a:xfrm>
          <a:off x="0" y="0"/>
          <a:ext cx="0" cy="0"/>
          <a:chOff x="0" y="0"/>
          <a:chExt cx="0" cy="0"/>
        </a:xfrm>
      </p:grpSpPr>
      <p:graphicFrame>
        <p:nvGraphicFramePr>
          <p:cNvPr id="153" name="Google Shape;153;g295c88f4c9c_0_450"/>
          <p:cNvGraphicFramePr/>
          <p:nvPr/>
        </p:nvGraphicFramePr>
        <p:xfrm>
          <a:off x="1950517" y="1712250"/>
          <a:ext cx="3000000" cy="3000000"/>
        </p:xfrm>
        <a:graphic>
          <a:graphicData uri="http://schemas.openxmlformats.org/drawingml/2006/table">
            <a:tbl>
              <a:tblPr>
                <a:noFill/>
                <a:tableStyleId>{4A69B893-65C5-4516-B787-988047B34AF4}</a:tableStyleId>
              </a:tblPr>
              <a:tblGrid>
                <a:gridCol w="1886875"/>
                <a:gridCol w="1886875"/>
                <a:gridCol w="1886875"/>
                <a:gridCol w="1886875"/>
                <a:gridCol w="1601725"/>
                <a:gridCol w="2171975"/>
              </a:tblGrid>
              <a:tr h="396200">
                <a:tc>
                  <a:txBody>
                    <a:bodyPr/>
                    <a:lstStyle/>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sz="15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sz="15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878075">
                <a:tc>
                  <a:txBody>
                    <a:bodyPr/>
                    <a:lstStyle/>
                    <a:p>
                      <a:pPr indent="0" lvl="0" marL="0" rtl="0" algn="l">
                        <a:spcBef>
                          <a:spcPts val="0"/>
                        </a:spcBef>
                        <a:spcAft>
                          <a:spcPts val="0"/>
                        </a:spcAft>
                        <a:buNone/>
                      </a:pPr>
                      <a:r>
                        <a:rPr lang="en-GB" sz="1700">
                          <a:solidFill>
                            <a:schemeClr val="dk1"/>
                          </a:solidFill>
                          <a:latin typeface="Lato Light"/>
                          <a:ea typeface="Lato Light"/>
                          <a:cs typeface="Lato Light"/>
                          <a:sym typeface="Lato Light"/>
                        </a:rPr>
                        <a:t>Lynsey Clements</a:t>
                      </a:r>
                      <a:endParaRPr sz="1700">
                        <a:solidFill>
                          <a:schemeClr val="dk1"/>
                        </a:solidFill>
                        <a:latin typeface="Lato Light"/>
                        <a:ea typeface="Lato Light"/>
                        <a:cs typeface="Lato Light"/>
                        <a:sym typeface="Lato Light"/>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GB" sz="1700">
                          <a:solidFill>
                            <a:schemeClr val="dk1"/>
                          </a:solidFill>
                          <a:latin typeface="Lato Light"/>
                          <a:ea typeface="Lato Light"/>
                          <a:cs typeface="Lato Light"/>
                          <a:sym typeface="Lato Light"/>
                        </a:rPr>
                        <a:t>Sarah Corrieri</a:t>
                      </a:r>
                      <a:endParaRPr sz="1700">
                        <a:solidFill>
                          <a:schemeClr val="dk1"/>
                        </a:solidFill>
                        <a:latin typeface="Lato Light"/>
                        <a:ea typeface="Lato Light"/>
                        <a:cs typeface="Lato Light"/>
                        <a:sym typeface="Lato Light"/>
                      </a:endParaRPr>
                    </a:p>
                    <a:p>
                      <a:pPr indent="0" lvl="0" marL="0" rtl="0" algn="l">
                        <a:spcBef>
                          <a:spcPts val="0"/>
                        </a:spcBef>
                        <a:spcAft>
                          <a:spcPts val="0"/>
                        </a:spcAft>
                        <a:buNone/>
                      </a:pPr>
                      <a:r>
                        <a:t/>
                      </a:r>
                      <a:endParaRPr sz="1700">
                        <a:solidFill>
                          <a:schemeClr val="dk1"/>
                        </a:solidFill>
                        <a:latin typeface="Lato Light"/>
                        <a:ea typeface="Lato Light"/>
                        <a:cs typeface="Lato Light"/>
                        <a:sym typeface="Lato Light"/>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GB" sz="1700">
                          <a:solidFill>
                            <a:schemeClr val="dk1"/>
                          </a:solidFill>
                          <a:latin typeface="Lato Light"/>
                          <a:ea typeface="Lato Light"/>
                          <a:cs typeface="Lato Light"/>
                          <a:sym typeface="Lato Light"/>
                        </a:rPr>
                        <a:t>Claire Mitchell</a:t>
                      </a:r>
                      <a:endParaRPr sz="1700">
                        <a:solidFill>
                          <a:schemeClr val="dk1"/>
                        </a:solidFill>
                        <a:latin typeface="Lato Light"/>
                        <a:ea typeface="Lato Light"/>
                        <a:cs typeface="Lato Light"/>
                        <a:sym typeface="Lato Light"/>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GB" sz="1900">
                          <a:latin typeface="Lato Light"/>
                          <a:ea typeface="Lato Light"/>
                          <a:cs typeface="Lato Light"/>
                          <a:sym typeface="Lato Light"/>
                        </a:rPr>
                        <a:t>Joanna Hames </a:t>
                      </a:r>
                      <a:endParaRPr sz="1900">
                        <a:latin typeface="Lato Light"/>
                        <a:ea typeface="Lato Light"/>
                        <a:cs typeface="Lato Light"/>
                        <a:sym typeface="Lato Light"/>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sz="19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15000"/>
                        </a:lnSpc>
                        <a:spcBef>
                          <a:spcPts val="0"/>
                        </a:spcBef>
                        <a:spcAft>
                          <a:spcPts val="1600"/>
                        </a:spcAft>
                        <a:buClr>
                          <a:schemeClr val="dk1"/>
                        </a:buClr>
                        <a:buSzPts val="1100"/>
                        <a:buFont typeface="Arial"/>
                        <a:buNone/>
                      </a:pPr>
                      <a:r>
                        <a:t/>
                      </a:r>
                      <a:endParaRPr sz="2300">
                        <a:solidFill>
                          <a:schemeClr val="dk1"/>
                        </a:solidFill>
                        <a:latin typeface="Lato Light"/>
                        <a:ea typeface="Lato Light"/>
                        <a:cs typeface="Lato Light"/>
                        <a:sym typeface="Lato Light"/>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pic>
        <p:nvPicPr>
          <p:cNvPr id="154" name="Google Shape;154;g295c88f4c9c_0_450"/>
          <p:cNvPicPr preferRelativeResize="0"/>
          <p:nvPr/>
        </p:nvPicPr>
        <p:blipFill rotWithShape="1">
          <a:blip r:embed="rId3">
            <a:alphaModFix/>
          </a:blip>
          <a:srcRect b="5320" l="0" r="0" t="-5319"/>
          <a:stretch/>
        </p:blipFill>
        <p:spPr>
          <a:xfrm>
            <a:off x="7510675" y="1641950"/>
            <a:ext cx="1829825" cy="2316452"/>
          </a:xfrm>
          <a:prstGeom prst="rect">
            <a:avLst/>
          </a:prstGeom>
          <a:noFill/>
          <a:ln>
            <a:noFill/>
          </a:ln>
        </p:spPr>
      </p:pic>
      <p:pic>
        <p:nvPicPr>
          <p:cNvPr id="155" name="Google Shape;155;g295c88f4c9c_0_450"/>
          <p:cNvPicPr preferRelativeResize="0"/>
          <p:nvPr/>
        </p:nvPicPr>
        <p:blipFill>
          <a:blip r:embed="rId4">
            <a:alphaModFix/>
          </a:blip>
          <a:stretch>
            <a:fillRect/>
          </a:stretch>
        </p:blipFill>
        <p:spPr>
          <a:xfrm>
            <a:off x="3802342" y="1743575"/>
            <a:ext cx="1829825" cy="2316450"/>
          </a:xfrm>
          <a:prstGeom prst="rect">
            <a:avLst/>
          </a:prstGeom>
          <a:noFill/>
          <a:ln>
            <a:noFill/>
          </a:ln>
        </p:spPr>
      </p:pic>
      <p:pic>
        <p:nvPicPr>
          <p:cNvPr id="156" name="Google Shape;156;g295c88f4c9c_0_450"/>
          <p:cNvPicPr preferRelativeResize="0"/>
          <p:nvPr/>
        </p:nvPicPr>
        <p:blipFill>
          <a:blip r:embed="rId5">
            <a:alphaModFix/>
          </a:blip>
          <a:stretch>
            <a:fillRect/>
          </a:stretch>
        </p:blipFill>
        <p:spPr>
          <a:xfrm>
            <a:off x="2055067" y="1743575"/>
            <a:ext cx="1679201" cy="2316452"/>
          </a:xfrm>
          <a:prstGeom prst="rect">
            <a:avLst/>
          </a:prstGeom>
          <a:noFill/>
          <a:ln>
            <a:noFill/>
          </a:ln>
        </p:spPr>
      </p:pic>
      <p:sp>
        <p:nvSpPr>
          <p:cNvPr id="157" name="Google Shape;157;g295c88f4c9c_0_450"/>
          <p:cNvSpPr txBox="1"/>
          <p:nvPr>
            <p:ph idx="4294967295" type="body"/>
          </p:nvPr>
        </p:nvSpPr>
        <p:spPr>
          <a:xfrm>
            <a:off x="3847648" y="625705"/>
            <a:ext cx="4038000" cy="7695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GB" sz="2400">
                <a:latin typeface="Lato Light"/>
                <a:ea typeface="Lato Light"/>
                <a:cs typeface="Lato Light"/>
                <a:sym typeface="Lato Light"/>
              </a:rPr>
              <a:t> Principal Teacher Team </a:t>
            </a:r>
            <a:endParaRPr sz="2400">
              <a:latin typeface="Lato Light"/>
              <a:ea typeface="Lato Light"/>
              <a:cs typeface="Lato Light"/>
              <a:sym typeface="Lato Light"/>
            </a:endParaRPr>
          </a:p>
        </p:txBody>
      </p:sp>
      <p:pic>
        <p:nvPicPr>
          <p:cNvPr id="158" name="Google Shape;158;g295c88f4c9c_0_450"/>
          <p:cNvPicPr preferRelativeResize="0"/>
          <p:nvPr/>
        </p:nvPicPr>
        <p:blipFill>
          <a:blip r:embed="rId6">
            <a:alphaModFix/>
          </a:blip>
          <a:stretch>
            <a:fillRect/>
          </a:stretch>
        </p:blipFill>
        <p:spPr>
          <a:xfrm>
            <a:off x="5700250" y="1764675"/>
            <a:ext cx="1679201" cy="2238935"/>
          </a:xfrm>
          <a:prstGeom prst="rect">
            <a:avLst/>
          </a:prstGeom>
          <a:noFill/>
          <a:ln>
            <a:noFill/>
          </a:ln>
        </p:spPr>
      </p:pic>
      <p:pic>
        <p:nvPicPr>
          <p:cNvPr id="159" name="Google Shape;159;g295c88f4c9c_0_450"/>
          <p:cNvPicPr preferRelativeResize="0"/>
          <p:nvPr/>
        </p:nvPicPr>
        <p:blipFill>
          <a:blip r:embed="rId7">
            <a:alphaModFix/>
          </a:blip>
          <a:stretch>
            <a:fillRect/>
          </a:stretch>
        </p:blipFill>
        <p:spPr>
          <a:xfrm>
            <a:off x="10546283" y="5212267"/>
            <a:ext cx="1645717" cy="1645717"/>
          </a:xfrm>
          <a:prstGeom prst="rect">
            <a:avLst/>
          </a:prstGeom>
          <a:noFill/>
          <a:ln>
            <a:noFill/>
          </a:ln>
        </p:spPr>
      </p:pic>
      <p:grpSp>
        <p:nvGrpSpPr>
          <p:cNvPr id="160" name="Google Shape;160;g295c88f4c9c_0_450"/>
          <p:cNvGrpSpPr/>
          <p:nvPr/>
        </p:nvGrpSpPr>
        <p:grpSpPr>
          <a:xfrm>
            <a:off x="7545438" y="0"/>
            <a:ext cx="4646562" cy="6858000"/>
            <a:chOff x="7545438" y="0"/>
            <a:chExt cx="4646562" cy="6858000"/>
          </a:xfrm>
        </p:grpSpPr>
        <p:sp>
          <p:nvSpPr>
            <p:cNvPr id="161" name="Google Shape;161;g295c88f4c9c_0_450"/>
            <p:cNvSpPr/>
            <p:nvPr/>
          </p:nvSpPr>
          <p:spPr>
            <a:xfrm rot="10800000">
              <a:off x="7644710" y="5891327"/>
              <a:ext cx="1303285" cy="962498"/>
            </a:xfrm>
            <a:custGeom>
              <a:rect b="b" l="l" r="r" t="t"/>
              <a:pathLst>
                <a:path extrusionOk="0" h="962498" w="1303285">
                  <a:moveTo>
                    <a:pt x="0" y="0"/>
                  </a:moveTo>
                  <a:lnTo>
                    <a:pt x="1303285" y="0"/>
                  </a:lnTo>
                  <a:lnTo>
                    <a:pt x="1298420" y="67508"/>
                  </a:lnTo>
                  <a:cubicBezTo>
                    <a:pt x="1226555" y="570204"/>
                    <a:pt x="651642" y="962498"/>
                    <a:pt x="651642" y="962498"/>
                  </a:cubicBezTo>
                  <a:cubicBezTo>
                    <a:pt x="651642" y="962498"/>
                    <a:pt x="76729" y="570204"/>
                    <a:pt x="4865" y="67508"/>
                  </a:cubicBezTo>
                  <a:close/>
                </a:path>
              </a:pathLst>
            </a:custGeom>
            <a:solidFill>
              <a:srgbClr val="168E74">
                <a:alpha val="6391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162" name="Google Shape;162;g295c88f4c9c_0_450"/>
            <p:cNvSpPr/>
            <p:nvPr/>
          </p:nvSpPr>
          <p:spPr>
            <a:xfrm>
              <a:off x="7545438" y="0"/>
              <a:ext cx="3751917" cy="2479620"/>
            </a:xfrm>
            <a:custGeom>
              <a:rect b="b" l="l" r="r" t="t"/>
              <a:pathLst>
                <a:path extrusionOk="0" h="2479620" w="3751917">
                  <a:moveTo>
                    <a:pt x="0" y="0"/>
                  </a:moveTo>
                  <a:lnTo>
                    <a:pt x="3751917" y="0"/>
                  </a:lnTo>
                  <a:lnTo>
                    <a:pt x="3727081" y="172109"/>
                  </a:lnTo>
                  <a:cubicBezTo>
                    <a:pt x="3657898" y="529433"/>
                    <a:pt x="3484940" y="870639"/>
                    <a:pt x="3208207" y="1147371"/>
                  </a:cubicBezTo>
                  <a:lnTo>
                    <a:pt x="1875959" y="2479620"/>
                  </a:lnTo>
                  <a:lnTo>
                    <a:pt x="543710" y="1147371"/>
                  </a:lnTo>
                  <a:cubicBezTo>
                    <a:pt x="266977" y="870639"/>
                    <a:pt x="94020" y="529433"/>
                    <a:pt x="24836" y="172109"/>
                  </a:cubicBezTo>
                  <a:close/>
                </a:path>
              </a:pathLst>
            </a:custGeom>
            <a:solidFill>
              <a:srgbClr val="66E8CC">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163" name="Google Shape;163;g295c88f4c9c_0_450"/>
            <p:cNvSpPr/>
            <p:nvPr/>
          </p:nvSpPr>
          <p:spPr>
            <a:xfrm>
              <a:off x="9585882" y="5077229"/>
              <a:ext cx="2606118" cy="1780771"/>
            </a:xfrm>
            <a:custGeom>
              <a:rect b="b" l="l" r="r" t="t"/>
              <a:pathLst>
                <a:path extrusionOk="0" h="1780771" w="2606118">
                  <a:moveTo>
                    <a:pt x="688454" y="45"/>
                  </a:moveTo>
                  <a:cubicBezTo>
                    <a:pt x="1159303" y="2313"/>
                    <a:pt x="1785062" y="92550"/>
                    <a:pt x="2185726" y="493214"/>
                  </a:cubicBezTo>
                  <a:cubicBezTo>
                    <a:pt x="2408317" y="715805"/>
                    <a:pt x="2535097" y="1007870"/>
                    <a:pt x="2604211" y="1304250"/>
                  </a:cubicBezTo>
                  <a:lnTo>
                    <a:pt x="2606118" y="1313978"/>
                  </a:lnTo>
                  <a:lnTo>
                    <a:pt x="2606118" y="1780771"/>
                  </a:lnTo>
                  <a:lnTo>
                    <a:pt x="215846" y="1780771"/>
                  </a:lnTo>
                  <a:lnTo>
                    <a:pt x="187787" y="1724104"/>
                  </a:lnTo>
                  <a:cubicBezTo>
                    <a:pt x="-127724" y="989597"/>
                    <a:pt x="49732" y="49732"/>
                    <a:pt x="49732" y="49732"/>
                  </a:cubicBezTo>
                  <a:cubicBezTo>
                    <a:pt x="49732" y="49732"/>
                    <a:pt x="322237" y="-1720"/>
                    <a:pt x="688454" y="45"/>
                  </a:cubicBezTo>
                  <a:close/>
                </a:path>
              </a:pathLst>
            </a:custGeom>
            <a:solidFill>
              <a:srgbClr val="66E8CC">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164" name="Google Shape;164;g295c88f4c9c_0_450"/>
            <p:cNvSpPr/>
            <p:nvPr/>
          </p:nvSpPr>
          <p:spPr>
            <a:xfrm>
              <a:off x="11660221" y="469962"/>
              <a:ext cx="528731" cy="1057462"/>
            </a:xfrm>
            <a:custGeom>
              <a:rect b="b" l="l" r="r" t="t"/>
              <a:pathLst>
                <a:path extrusionOk="0" h="1057462" w="528731">
                  <a:moveTo>
                    <a:pt x="528731" y="0"/>
                  </a:moveTo>
                  <a:lnTo>
                    <a:pt x="528731" y="1057462"/>
                  </a:lnTo>
                  <a:cubicBezTo>
                    <a:pt x="236721" y="1057462"/>
                    <a:pt x="0" y="820741"/>
                    <a:pt x="0" y="528731"/>
                  </a:cubicBezTo>
                  <a:cubicBezTo>
                    <a:pt x="0" y="236721"/>
                    <a:pt x="236721" y="0"/>
                    <a:pt x="528731" y="0"/>
                  </a:cubicBezTo>
                  <a:close/>
                </a:path>
              </a:pathLst>
            </a:custGeom>
            <a:solidFill>
              <a:srgbClr val="168E7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165" name="Google Shape;165;g295c88f4c9c_0_450"/>
            <p:cNvSpPr/>
            <p:nvPr/>
          </p:nvSpPr>
          <p:spPr>
            <a:xfrm>
              <a:off x="10628587" y="1556037"/>
              <a:ext cx="327900" cy="327900"/>
            </a:xfrm>
            <a:prstGeom prst="ellipse">
              <a:avLst/>
            </a:prstGeom>
            <a:solidFill>
              <a:srgbClr val="4AE3C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grpSp>
        <p:nvGrpSpPr>
          <p:cNvPr id="170" name="Google Shape;170;p6"/>
          <p:cNvGrpSpPr/>
          <p:nvPr/>
        </p:nvGrpSpPr>
        <p:grpSpPr>
          <a:xfrm>
            <a:off x="8351566" y="0"/>
            <a:ext cx="3840434" cy="6858000"/>
            <a:chOff x="8351565" y="0"/>
            <a:chExt cx="3840434" cy="6858000"/>
          </a:xfrm>
        </p:grpSpPr>
        <p:sp>
          <p:nvSpPr>
            <p:cNvPr id="171" name="Google Shape;171;p6"/>
            <p:cNvSpPr/>
            <p:nvPr/>
          </p:nvSpPr>
          <p:spPr>
            <a:xfrm>
              <a:off x="11260165" y="519204"/>
              <a:ext cx="474635" cy="474635"/>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172" name="Google Shape;172;p6"/>
            <p:cNvSpPr/>
            <p:nvPr/>
          </p:nvSpPr>
          <p:spPr>
            <a:xfrm>
              <a:off x="8385871" y="0"/>
              <a:ext cx="2955657" cy="679194"/>
            </a:xfrm>
            <a:custGeom>
              <a:rect b="b" l="l" r="r" t="t"/>
              <a:pathLst>
                <a:path extrusionOk="0" h="679194" w="2955657">
                  <a:moveTo>
                    <a:pt x="0" y="0"/>
                  </a:moveTo>
                  <a:lnTo>
                    <a:pt x="2955657" y="0"/>
                  </a:lnTo>
                  <a:lnTo>
                    <a:pt x="2892839" y="84007"/>
                  </a:lnTo>
                  <a:cubicBezTo>
                    <a:pt x="2592855" y="447504"/>
                    <a:pt x="2138868" y="679194"/>
                    <a:pt x="1630760" y="679194"/>
                  </a:cubicBezTo>
                  <a:lnTo>
                    <a:pt x="0" y="679194"/>
                  </a:lnTo>
                  <a:close/>
                </a:path>
              </a:pathLst>
            </a:custGeom>
            <a:solidFill>
              <a:srgbClr val="66E8CC">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173" name="Google Shape;173;p6"/>
            <p:cNvSpPr/>
            <p:nvPr/>
          </p:nvSpPr>
          <p:spPr>
            <a:xfrm>
              <a:off x="8351565" y="4121414"/>
              <a:ext cx="3266317" cy="2736586"/>
            </a:xfrm>
            <a:custGeom>
              <a:rect b="b" l="l" r="r" t="t"/>
              <a:pathLst>
                <a:path extrusionOk="0" h="2736586" w="3266317">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rgbClr val="66E8CC">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174" name="Google Shape;174;p6"/>
            <p:cNvSpPr/>
            <p:nvPr/>
          </p:nvSpPr>
          <p:spPr>
            <a:xfrm>
              <a:off x="11755674" y="3386384"/>
              <a:ext cx="436325" cy="1309674"/>
            </a:xfrm>
            <a:custGeom>
              <a:rect b="b" l="l" r="r" t="t"/>
              <a:pathLst>
                <a:path extrusionOk="0" h="1433600" w="477612">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solidFill>
              <a:srgbClr val="4AE3C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175" name="Google Shape;175;p6"/>
            <p:cNvSpPr/>
            <p:nvPr/>
          </p:nvSpPr>
          <p:spPr>
            <a:xfrm>
              <a:off x="8385870" y="791588"/>
              <a:ext cx="3232012" cy="3232012"/>
            </a:xfrm>
            <a:custGeom>
              <a:rect b="b" l="l" r="r" t="t"/>
              <a:pathLst>
                <a:path extrusionOk="0" h="6861545" w="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rgbClr val="168E7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grpSp>
      <p:sp>
        <p:nvSpPr>
          <p:cNvPr id="176" name="Google Shape;176;p6"/>
          <p:cNvSpPr txBox="1"/>
          <p:nvPr>
            <p:ph idx="4294967295" type="title"/>
          </p:nvPr>
        </p:nvSpPr>
        <p:spPr>
          <a:xfrm>
            <a:off x="415600" y="593367"/>
            <a:ext cx="11360700" cy="763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Gill Sans"/>
              <a:buNone/>
            </a:pPr>
            <a:r>
              <a:rPr lang="en-GB">
                <a:latin typeface="Lato"/>
                <a:ea typeface="Lato"/>
                <a:cs typeface="Lato"/>
                <a:sym typeface="Lato"/>
              </a:rPr>
              <a:t>Burnbrae Vision </a:t>
            </a:r>
            <a:endParaRPr>
              <a:latin typeface="Lato"/>
              <a:ea typeface="Lato"/>
              <a:cs typeface="Lato"/>
              <a:sym typeface="Lato"/>
            </a:endParaRPr>
          </a:p>
        </p:txBody>
      </p:sp>
      <p:sp>
        <p:nvSpPr>
          <p:cNvPr id="177" name="Google Shape;177;p6"/>
          <p:cNvSpPr txBox="1"/>
          <p:nvPr/>
        </p:nvSpPr>
        <p:spPr>
          <a:xfrm>
            <a:off x="457200" y="2286000"/>
            <a:ext cx="4640729" cy="3887585"/>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0000"/>
              </a:buClr>
              <a:buSzPts val="2000"/>
              <a:buFont typeface="Arial"/>
              <a:buNone/>
            </a:pPr>
            <a:r>
              <a:rPr b="1" i="0" lang="en-GB" sz="2000" u="sng" cap="none" strike="noStrike">
                <a:solidFill>
                  <a:schemeClr val="dk1"/>
                </a:solidFill>
                <a:latin typeface="Lato"/>
                <a:ea typeface="Lato"/>
                <a:cs typeface="Lato"/>
                <a:sym typeface="Lato"/>
              </a:rPr>
              <a:t>Our Vision</a:t>
            </a:r>
            <a:r>
              <a:rPr i="0" lang="en-GB" sz="2000" u="none" cap="none" strike="noStrike">
                <a:solidFill>
                  <a:schemeClr val="dk1"/>
                </a:solidFill>
                <a:latin typeface="Lato"/>
                <a:ea typeface="Lato"/>
                <a:cs typeface="Lato"/>
                <a:sym typeface="Lato"/>
              </a:rPr>
              <a:t> </a:t>
            </a:r>
            <a:endParaRPr i="0" sz="1800" u="none" cap="none" strike="noStrike">
              <a:solidFill>
                <a:schemeClr val="dk1"/>
              </a:solidFill>
              <a:latin typeface="Lato"/>
              <a:ea typeface="Lato"/>
              <a:cs typeface="Lato"/>
              <a:sym typeface="Lato"/>
            </a:endParaRPr>
          </a:p>
          <a:p>
            <a:pPr indent="-342900" lvl="0" marL="457200" marR="0" rtl="0" algn="l">
              <a:lnSpc>
                <a:spcPct val="90000"/>
              </a:lnSpc>
              <a:spcBef>
                <a:spcPts val="600"/>
              </a:spcBef>
              <a:spcAft>
                <a:spcPts val="0"/>
              </a:spcAft>
              <a:buClr>
                <a:schemeClr val="dk1"/>
              </a:buClr>
              <a:buSzPts val="1800"/>
              <a:buFont typeface="Lato"/>
              <a:buChar char="●"/>
            </a:pPr>
            <a:r>
              <a:rPr i="0" lang="en-GB" sz="1800" u="none" cap="none" strike="noStrike">
                <a:solidFill>
                  <a:schemeClr val="dk1"/>
                </a:solidFill>
                <a:latin typeface="Lato"/>
                <a:ea typeface="Lato"/>
                <a:cs typeface="Lato"/>
                <a:sym typeface="Lato"/>
              </a:rPr>
              <a:t>Burnbrae plays together, grows together, learns together</a:t>
            </a:r>
            <a:endParaRPr i="0" sz="1400" u="none" cap="none" strike="noStrike">
              <a:solidFill>
                <a:schemeClr val="dk1"/>
              </a:solidFill>
              <a:latin typeface="Lato"/>
              <a:ea typeface="Lato"/>
              <a:cs typeface="Lato"/>
              <a:sym typeface="Lato"/>
            </a:endParaRPr>
          </a:p>
          <a:p>
            <a:pPr indent="-342900" lvl="0" marL="457200" marR="0" rtl="0" algn="l">
              <a:lnSpc>
                <a:spcPct val="90000"/>
              </a:lnSpc>
              <a:spcBef>
                <a:spcPts val="0"/>
              </a:spcBef>
              <a:spcAft>
                <a:spcPts val="0"/>
              </a:spcAft>
              <a:buClr>
                <a:schemeClr val="dk1"/>
              </a:buClr>
              <a:buSzPts val="1800"/>
              <a:buFont typeface="Lato"/>
              <a:buChar char="●"/>
            </a:pPr>
            <a:r>
              <a:rPr i="0" lang="en-GB" sz="1800" u="none" cap="none" strike="noStrike">
                <a:solidFill>
                  <a:schemeClr val="dk1"/>
                </a:solidFill>
                <a:latin typeface="Lato"/>
                <a:ea typeface="Lato"/>
                <a:cs typeface="Lato"/>
                <a:sym typeface="Lato"/>
              </a:rPr>
              <a:t>Children are encouraged to behave in a way which ensures every learner is Ready to learn, Respectful and Safe. Every class has a charter setting out the standards agreed and also a Board of Recognition to encourage children to aspire to be their best. </a:t>
            </a:r>
            <a:endParaRPr i="0" sz="1800" u="none" cap="none" strike="noStrike">
              <a:solidFill>
                <a:schemeClr val="dk1"/>
              </a:solidFill>
              <a:latin typeface="Lato"/>
              <a:ea typeface="Lato"/>
              <a:cs typeface="Lato"/>
              <a:sym typeface="Lato"/>
            </a:endParaRPr>
          </a:p>
          <a:p>
            <a:pPr indent="-342900" lvl="0" marL="457200" marR="0" rtl="0" algn="l">
              <a:lnSpc>
                <a:spcPct val="90000"/>
              </a:lnSpc>
              <a:spcBef>
                <a:spcPts val="0"/>
              </a:spcBef>
              <a:spcAft>
                <a:spcPts val="0"/>
              </a:spcAft>
              <a:buClr>
                <a:schemeClr val="dk1"/>
              </a:buClr>
              <a:buSzPts val="1800"/>
              <a:buFont typeface="Lato"/>
              <a:buChar char="●"/>
            </a:pPr>
            <a:r>
              <a:rPr i="0" lang="en-GB" sz="1800" u="none" cap="none" strike="noStrike">
                <a:solidFill>
                  <a:schemeClr val="dk1"/>
                </a:solidFill>
                <a:latin typeface="Lato"/>
                <a:ea typeface="Lato"/>
                <a:cs typeface="Lato"/>
                <a:sym typeface="Lato"/>
              </a:rPr>
              <a:t>We are committed to working together with families and other agencies to ensure all learners can be all they can be. </a:t>
            </a:r>
            <a:endParaRPr i="0" sz="1400" u="none" cap="none" strike="noStrike">
              <a:solidFill>
                <a:schemeClr val="dk1"/>
              </a:solidFill>
              <a:latin typeface="Lato"/>
              <a:ea typeface="Lato"/>
              <a:cs typeface="Lato"/>
              <a:sym typeface="Lato"/>
            </a:endParaRPr>
          </a:p>
        </p:txBody>
      </p:sp>
      <p:pic>
        <p:nvPicPr>
          <p:cNvPr id="178" name="Google Shape;178;p6"/>
          <p:cNvPicPr preferRelativeResize="0"/>
          <p:nvPr/>
        </p:nvPicPr>
        <p:blipFill rotWithShape="1">
          <a:blip r:embed="rId3">
            <a:alphaModFix/>
          </a:blip>
          <a:srcRect b="0" l="28632" r="26111" t="0"/>
          <a:stretch/>
        </p:blipFill>
        <p:spPr>
          <a:xfrm>
            <a:off x="5438599" y="435000"/>
            <a:ext cx="3994148" cy="59879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g12941496eb9_0_8"/>
          <p:cNvSpPr txBox="1"/>
          <p:nvPr>
            <p:ph type="title"/>
          </p:nvPr>
        </p:nvSpPr>
        <p:spPr>
          <a:xfrm>
            <a:off x="415600" y="593367"/>
            <a:ext cx="11360700" cy="763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SzPts val="1800"/>
              <a:buNone/>
            </a:pPr>
            <a:r>
              <a:rPr lang="en-GB">
                <a:latin typeface="Lato"/>
                <a:ea typeface="Lato"/>
                <a:cs typeface="Lato"/>
                <a:sym typeface="Lato"/>
              </a:rPr>
              <a:t>Burnbrae Values </a:t>
            </a:r>
            <a:endParaRPr>
              <a:latin typeface="Lato"/>
              <a:ea typeface="Lato"/>
              <a:cs typeface="Lato"/>
              <a:sym typeface="Lato"/>
            </a:endParaRPr>
          </a:p>
        </p:txBody>
      </p:sp>
      <p:pic>
        <p:nvPicPr>
          <p:cNvPr id="184" name="Google Shape;184;g12941496eb9_0_8"/>
          <p:cNvPicPr preferRelativeResize="0"/>
          <p:nvPr/>
        </p:nvPicPr>
        <p:blipFill rotWithShape="1">
          <a:blip r:embed="rId3">
            <a:alphaModFix/>
          </a:blip>
          <a:srcRect b="0" l="0" r="0" t="0"/>
          <a:stretch/>
        </p:blipFill>
        <p:spPr>
          <a:xfrm>
            <a:off x="7268800" y="2148225"/>
            <a:ext cx="3101998" cy="3918100"/>
          </a:xfrm>
          <a:prstGeom prst="rect">
            <a:avLst/>
          </a:prstGeom>
          <a:noFill/>
          <a:ln>
            <a:noFill/>
          </a:ln>
        </p:spPr>
      </p:pic>
      <p:pic>
        <p:nvPicPr>
          <p:cNvPr id="185" name="Google Shape;185;g12941496eb9_0_8"/>
          <p:cNvPicPr preferRelativeResize="0"/>
          <p:nvPr/>
        </p:nvPicPr>
        <p:blipFill rotWithShape="1">
          <a:blip r:embed="rId4">
            <a:alphaModFix/>
          </a:blip>
          <a:srcRect b="0" l="0" r="0" t="0"/>
          <a:stretch/>
        </p:blipFill>
        <p:spPr>
          <a:xfrm>
            <a:off x="914400" y="2179449"/>
            <a:ext cx="3101998" cy="3918075"/>
          </a:xfrm>
          <a:prstGeom prst="rect">
            <a:avLst/>
          </a:prstGeom>
          <a:noFill/>
          <a:ln>
            <a:noFill/>
          </a:ln>
        </p:spPr>
      </p:pic>
      <p:pic>
        <p:nvPicPr>
          <p:cNvPr id="186" name="Google Shape;186;g12941496eb9_0_8"/>
          <p:cNvPicPr preferRelativeResize="0"/>
          <p:nvPr/>
        </p:nvPicPr>
        <p:blipFill rotWithShape="1">
          <a:blip r:embed="rId5">
            <a:alphaModFix/>
          </a:blip>
          <a:srcRect b="0" l="0" r="0" t="0"/>
          <a:stretch/>
        </p:blipFill>
        <p:spPr>
          <a:xfrm>
            <a:off x="4086105" y="2179449"/>
            <a:ext cx="3101998" cy="3918075"/>
          </a:xfrm>
          <a:prstGeom prst="rect">
            <a:avLst/>
          </a:prstGeom>
          <a:noFill/>
          <a:ln>
            <a:noFill/>
          </a:ln>
        </p:spPr>
      </p:pic>
      <p:grpSp>
        <p:nvGrpSpPr>
          <p:cNvPr id="187" name="Google Shape;187;g12941496eb9_0_8"/>
          <p:cNvGrpSpPr/>
          <p:nvPr/>
        </p:nvGrpSpPr>
        <p:grpSpPr>
          <a:xfrm>
            <a:off x="7545438" y="0"/>
            <a:ext cx="4646562" cy="6858000"/>
            <a:chOff x="7545438" y="0"/>
            <a:chExt cx="4646562" cy="6858000"/>
          </a:xfrm>
        </p:grpSpPr>
        <p:sp>
          <p:nvSpPr>
            <p:cNvPr id="188" name="Google Shape;188;g12941496eb9_0_8"/>
            <p:cNvSpPr/>
            <p:nvPr/>
          </p:nvSpPr>
          <p:spPr>
            <a:xfrm rot="10800000">
              <a:off x="7644710" y="5891327"/>
              <a:ext cx="1303285" cy="962498"/>
            </a:xfrm>
            <a:custGeom>
              <a:rect b="b" l="l" r="r" t="t"/>
              <a:pathLst>
                <a:path extrusionOk="0" h="962498" w="1303285">
                  <a:moveTo>
                    <a:pt x="0" y="0"/>
                  </a:moveTo>
                  <a:lnTo>
                    <a:pt x="1303285" y="0"/>
                  </a:lnTo>
                  <a:lnTo>
                    <a:pt x="1298420" y="67508"/>
                  </a:lnTo>
                  <a:cubicBezTo>
                    <a:pt x="1226555" y="570204"/>
                    <a:pt x="651642" y="962498"/>
                    <a:pt x="651642" y="962498"/>
                  </a:cubicBezTo>
                  <a:cubicBezTo>
                    <a:pt x="651642" y="962498"/>
                    <a:pt x="76729" y="570204"/>
                    <a:pt x="4865" y="67508"/>
                  </a:cubicBezTo>
                  <a:close/>
                </a:path>
              </a:pathLst>
            </a:custGeom>
            <a:solidFill>
              <a:srgbClr val="168E74">
                <a:alpha val="6391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189" name="Google Shape;189;g12941496eb9_0_8"/>
            <p:cNvSpPr/>
            <p:nvPr/>
          </p:nvSpPr>
          <p:spPr>
            <a:xfrm>
              <a:off x="7545438" y="0"/>
              <a:ext cx="3751917" cy="2479620"/>
            </a:xfrm>
            <a:custGeom>
              <a:rect b="b" l="l" r="r" t="t"/>
              <a:pathLst>
                <a:path extrusionOk="0" h="2479620" w="3751917">
                  <a:moveTo>
                    <a:pt x="0" y="0"/>
                  </a:moveTo>
                  <a:lnTo>
                    <a:pt x="3751917" y="0"/>
                  </a:lnTo>
                  <a:lnTo>
                    <a:pt x="3727081" y="172109"/>
                  </a:lnTo>
                  <a:cubicBezTo>
                    <a:pt x="3657898" y="529433"/>
                    <a:pt x="3484940" y="870639"/>
                    <a:pt x="3208207" y="1147371"/>
                  </a:cubicBezTo>
                  <a:lnTo>
                    <a:pt x="1875959" y="2479620"/>
                  </a:lnTo>
                  <a:lnTo>
                    <a:pt x="543710" y="1147371"/>
                  </a:lnTo>
                  <a:cubicBezTo>
                    <a:pt x="266977" y="870639"/>
                    <a:pt x="94020" y="529433"/>
                    <a:pt x="24836" y="172109"/>
                  </a:cubicBezTo>
                  <a:close/>
                </a:path>
              </a:pathLst>
            </a:custGeom>
            <a:solidFill>
              <a:srgbClr val="66E8CC">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190" name="Google Shape;190;g12941496eb9_0_8"/>
            <p:cNvSpPr/>
            <p:nvPr/>
          </p:nvSpPr>
          <p:spPr>
            <a:xfrm>
              <a:off x="9585882" y="5077229"/>
              <a:ext cx="2606118" cy="1780771"/>
            </a:xfrm>
            <a:custGeom>
              <a:rect b="b" l="l" r="r" t="t"/>
              <a:pathLst>
                <a:path extrusionOk="0" h="1780771" w="2606118">
                  <a:moveTo>
                    <a:pt x="688454" y="45"/>
                  </a:moveTo>
                  <a:cubicBezTo>
                    <a:pt x="1159303" y="2313"/>
                    <a:pt x="1785062" y="92550"/>
                    <a:pt x="2185726" y="493214"/>
                  </a:cubicBezTo>
                  <a:cubicBezTo>
                    <a:pt x="2408317" y="715805"/>
                    <a:pt x="2535097" y="1007870"/>
                    <a:pt x="2604211" y="1304250"/>
                  </a:cubicBezTo>
                  <a:lnTo>
                    <a:pt x="2606118" y="1313978"/>
                  </a:lnTo>
                  <a:lnTo>
                    <a:pt x="2606118" y="1780771"/>
                  </a:lnTo>
                  <a:lnTo>
                    <a:pt x="215846" y="1780771"/>
                  </a:lnTo>
                  <a:lnTo>
                    <a:pt x="187787" y="1724104"/>
                  </a:lnTo>
                  <a:cubicBezTo>
                    <a:pt x="-127724" y="989597"/>
                    <a:pt x="49732" y="49732"/>
                    <a:pt x="49732" y="49732"/>
                  </a:cubicBezTo>
                  <a:cubicBezTo>
                    <a:pt x="49732" y="49732"/>
                    <a:pt x="322237" y="-1720"/>
                    <a:pt x="688454" y="45"/>
                  </a:cubicBezTo>
                  <a:close/>
                </a:path>
              </a:pathLst>
            </a:custGeom>
            <a:solidFill>
              <a:srgbClr val="66E8CC">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191" name="Google Shape;191;g12941496eb9_0_8"/>
            <p:cNvSpPr/>
            <p:nvPr/>
          </p:nvSpPr>
          <p:spPr>
            <a:xfrm>
              <a:off x="11660221" y="469962"/>
              <a:ext cx="528731" cy="1057462"/>
            </a:xfrm>
            <a:custGeom>
              <a:rect b="b" l="l" r="r" t="t"/>
              <a:pathLst>
                <a:path extrusionOk="0" h="1057462" w="528731">
                  <a:moveTo>
                    <a:pt x="528731" y="0"/>
                  </a:moveTo>
                  <a:lnTo>
                    <a:pt x="528731" y="1057462"/>
                  </a:lnTo>
                  <a:cubicBezTo>
                    <a:pt x="236721" y="1057462"/>
                    <a:pt x="0" y="820741"/>
                    <a:pt x="0" y="528731"/>
                  </a:cubicBezTo>
                  <a:cubicBezTo>
                    <a:pt x="0" y="236721"/>
                    <a:pt x="236721" y="0"/>
                    <a:pt x="528731" y="0"/>
                  </a:cubicBezTo>
                  <a:close/>
                </a:path>
              </a:pathLst>
            </a:custGeom>
            <a:solidFill>
              <a:srgbClr val="168E7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192" name="Google Shape;192;g12941496eb9_0_8"/>
            <p:cNvSpPr/>
            <p:nvPr/>
          </p:nvSpPr>
          <p:spPr>
            <a:xfrm>
              <a:off x="10628587" y="1556037"/>
              <a:ext cx="327900" cy="327900"/>
            </a:xfrm>
            <a:prstGeom prst="ellipse">
              <a:avLst/>
            </a:prstGeom>
            <a:solidFill>
              <a:srgbClr val="4AE3C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8"/>
          <p:cNvSpPr txBox="1"/>
          <p:nvPr>
            <p:ph type="title"/>
          </p:nvPr>
        </p:nvSpPr>
        <p:spPr>
          <a:xfrm>
            <a:off x="533400" y="-170151"/>
            <a:ext cx="7685100" cy="1325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Gill Sans"/>
              <a:buNone/>
            </a:pPr>
            <a:r>
              <a:rPr lang="en-GB">
                <a:latin typeface="Lato"/>
                <a:ea typeface="Lato"/>
                <a:cs typeface="Lato"/>
                <a:sym typeface="Lato"/>
              </a:rPr>
              <a:t>Virtual Tour </a:t>
            </a:r>
            <a:endParaRPr>
              <a:latin typeface="Lato"/>
              <a:ea typeface="Lato"/>
              <a:cs typeface="Lato"/>
              <a:sym typeface="Lato"/>
            </a:endParaRPr>
          </a:p>
        </p:txBody>
      </p:sp>
      <p:sp>
        <p:nvSpPr>
          <p:cNvPr id="198" name="Google Shape;198;p8"/>
          <p:cNvSpPr txBox="1"/>
          <p:nvPr>
            <p:ph idx="1" type="body"/>
          </p:nvPr>
        </p:nvSpPr>
        <p:spPr>
          <a:xfrm>
            <a:off x="457200" y="1715725"/>
            <a:ext cx="9290100" cy="4080300"/>
          </a:xfrm>
          <a:prstGeom prst="rect">
            <a:avLst/>
          </a:prstGeom>
          <a:noFill/>
          <a:ln>
            <a:noFill/>
          </a:ln>
        </p:spPr>
        <p:txBody>
          <a:bodyPr anchorCtr="0" anchor="t" bIns="45700" lIns="91425" spcFirstLastPara="1" rIns="91425" wrap="square" tIns="45700">
            <a:normAutofit fontScale="77500" lnSpcReduction="10000"/>
          </a:bodyPr>
          <a:lstStyle/>
          <a:p>
            <a:pPr indent="-243868" lvl="0" marL="228600" rtl="0" algn="l">
              <a:lnSpc>
                <a:spcPct val="90000"/>
              </a:lnSpc>
              <a:spcBef>
                <a:spcPts val="0"/>
              </a:spcBef>
              <a:spcAft>
                <a:spcPts val="0"/>
              </a:spcAft>
              <a:buSzPct val="100000"/>
              <a:buFont typeface="Lato"/>
              <a:buChar char="•"/>
            </a:pPr>
            <a:r>
              <a:rPr b="1" lang="en-GB" sz="3198">
                <a:latin typeface="Lato"/>
                <a:ea typeface="Lato"/>
                <a:cs typeface="Lato"/>
                <a:sym typeface="Lato"/>
              </a:rPr>
              <a:t>Virtual Tours for all Midlothian Schools</a:t>
            </a:r>
            <a:endParaRPr sz="3198">
              <a:latin typeface="Lato"/>
              <a:ea typeface="Lato"/>
              <a:cs typeface="Lato"/>
              <a:sym typeface="Lato"/>
            </a:endParaRPr>
          </a:p>
          <a:p>
            <a:pPr indent="0" lvl="0" marL="228600" rtl="0" algn="l">
              <a:lnSpc>
                <a:spcPct val="90000"/>
              </a:lnSpc>
              <a:spcBef>
                <a:spcPts val="1000"/>
              </a:spcBef>
              <a:spcAft>
                <a:spcPts val="0"/>
              </a:spcAft>
              <a:buSzPct val="80406"/>
              <a:buNone/>
            </a:pPr>
            <a:r>
              <a:rPr lang="en-GB" sz="3198" u="sng">
                <a:solidFill>
                  <a:schemeClr val="hlink"/>
                </a:solidFill>
                <a:latin typeface="Lato"/>
                <a:ea typeface="Lato"/>
                <a:cs typeface="Lato"/>
                <a:sym typeface="Lato"/>
                <a:hlinkClick r:id="rId3"/>
              </a:rPr>
              <a:t>https://www.thinglink.com/card/1322124348550545410</a:t>
            </a:r>
            <a:endParaRPr sz="3198">
              <a:latin typeface="Lato"/>
              <a:ea typeface="Lato"/>
              <a:cs typeface="Lato"/>
              <a:sym typeface="Lato"/>
            </a:endParaRPr>
          </a:p>
          <a:p>
            <a:pPr indent="0" lvl="0" marL="228600" rtl="0" algn="l">
              <a:lnSpc>
                <a:spcPct val="90000"/>
              </a:lnSpc>
              <a:spcBef>
                <a:spcPts val="1000"/>
              </a:spcBef>
              <a:spcAft>
                <a:spcPts val="0"/>
              </a:spcAft>
              <a:buSzPct val="80406"/>
              <a:buNone/>
            </a:pPr>
            <a:r>
              <a:t/>
            </a:r>
            <a:endParaRPr sz="3198">
              <a:latin typeface="Lato"/>
              <a:ea typeface="Lato"/>
              <a:cs typeface="Lato"/>
              <a:sym typeface="Lato"/>
            </a:endParaRPr>
          </a:p>
          <a:p>
            <a:pPr indent="-243868" lvl="0" marL="228600" rtl="0" algn="l">
              <a:lnSpc>
                <a:spcPct val="90000"/>
              </a:lnSpc>
              <a:spcBef>
                <a:spcPts val="1000"/>
              </a:spcBef>
              <a:spcAft>
                <a:spcPts val="0"/>
              </a:spcAft>
              <a:buSzPct val="100000"/>
              <a:buFont typeface="Lato"/>
              <a:buChar char="•"/>
            </a:pPr>
            <a:r>
              <a:rPr b="1" lang="en-GB" sz="3198">
                <a:latin typeface="Lato"/>
                <a:ea typeface="Lato"/>
                <a:cs typeface="Lato"/>
                <a:sym typeface="Lato"/>
              </a:rPr>
              <a:t>Burnbrae Virtual Tour</a:t>
            </a:r>
            <a:endParaRPr sz="3198">
              <a:latin typeface="Lato"/>
              <a:ea typeface="Lato"/>
              <a:cs typeface="Lato"/>
              <a:sym typeface="Lato"/>
            </a:endParaRPr>
          </a:p>
          <a:p>
            <a:pPr indent="0" lvl="0" marL="228600" rtl="0" algn="l">
              <a:lnSpc>
                <a:spcPct val="90000"/>
              </a:lnSpc>
              <a:spcBef>
                <a:spcPts val="1000"/>
              </a:spcBef>
              <a:spcAft>
                <a:spcPts val="0"/>
              </a:spcAft>
              <a:buSzPct val="80406"/>
              <a:buNone/>
            </a:pPr>
            <a:r>
              <a:rPr lang="en-GB" sz="3198" u="sng">
                <a:solidFill>
                  <a:schemeClr val="hlink"/>
                </a:solidFill>
                <a:latin typeface="Lato"/>
                <a:ea typeface="Lato"/>
                <a:cs typeface="Lato"/>
                <a:sym typeface="Lato"/>
                <a:hlinkClick r:id="rId4"/>
              </a:rPr>
              <a:t>https://burnbrae.mgfl.net/virtual-tour/</a:t>
            </a:r>
            <a:r>
              <a:rPr lang="en-GB" sz="3198">
                <a:latin typeface="Lato"/>
                <a:ea typeface="Lato"/>
                <a:cs typeface="Lato"/>
                <a:sym typeface="Lato"/>
              </a:rPr>
              <a:t> </a:t>
            </a:r>
            <a:endParaRPr sz="3198">
              <a:latin typeface="Lato"/>
              <a:ea typeface="Lato"/>
              <a:cs typeface="Lato"/>
              <a:sym typeface="Lato"/>
            </a:endParaRPr>
          </a:p>
          <a:p>
            <a:pPr indent="0" lvl="0" marL="0" rtl="0" algn="l">
              <a:lnSpc>
                <a:spcPct val="90000"/>
              </a:lnSpc>
              <a:spcBef>
                <a:spcPts val="0"/>
              </a:spcBef>
              <a:spcAft>
                <a:spcPts val="0"/>
              </a:spcAft>
              <a:buSzPct val="80406"/>
              <a:buNone/>
            </a:pPr>
            <a:r>
              <a:t/>
            </a:r>
            <a:endParaRPr sz="3198">
              <a:latin typeface="Lato"/>
              <a:ea typeface="Lato"/>
              <a:cs typeface="Lato"/>
              <a:sym typeface="Lato"/>
            </a:endParaRPr>
          </a:p>
          <a:p>
            <a:pPr indent="0" lvl="0" marL="228600" rtl="0" algn="l">
              <a:lnSpc>
                <a:spcPct val="90000"/>
              </a:lnSpc>
              <a:spcBef>
                <a:spcPts val="0"/>
              </a:spcBef>
              <a:spcAft>
                <a:spcPts val="0"/>
              </a:spcAft>
              <a:buSzPct val="80406"/>
              <a:buNone/>
            </a:pPr>
            <a:r>
              <a:t/>
            </a:r>
            <a:endParaRPr sz="3198">
              <a:latin typeface="Lato"/>
              <a:ea typeface="Lato"/>
              <a:cs typeface="Lato"/>
              <a:sym typeface="Lato"/>
            </a:endParaRPr>
          </a:p>
          <a:p>
            <a:pPr indent="-243868" lvl="0" marL="228600" rtl="0" algn="l">
              <a:lnSpc>
                <a:spcPct val="90000"/>
              </a:lnSpc>
              <a:spcBef>
                <a:spcPts val="0"/>
              </a:spcBef>
              <a:spcAft>
                <a:spcPts val="0"/>
              </a:spcAft>
              <a:buSzPct val="100000"/>
              <a:buFont typeface="Lato"/>
              <a:buChar char="•"/>
            </a:pPr>
            <a:r>
              <a:rPr lang="en-GB" sz="3198">
                <a:latin typeface="Lato"/>
                <a:ea typeface="Lato"/>
                <a:cs typeface="Lato"/>
                <a:sym typeface="Lato"/>
              </a:rPr>
              <a:t>CN </a:t>
            </a:r>
            <a:endParaRPr sz="3198">
              <a:latin typeface="Lato"/>
              <a:ea typeface="Lato"/>
              <a:cs typeface="Lato"/>
              <a:sym typeface="Lato"/>
            </a:endParaRPr>
          </a:p>
          <a:p>
            <a:pPr indent="0" lvl="0" marL="228600" rtl="0" algn="l">
              <a:lnSpc>
                <a:spcPct val="90000"/>
              </a:lnSpc>
              <a:spcBef>
                <a:spcPts val="0"/>
              </a:spcBef>
              <a:spcAft>
                <a:spcPts val="0"/>
              </a:spcAft>
              <a:buSzPct val="80407"/>
              <a:buNone/>
            </a:pPr>
            <a:r>
              <a:rPr lang="en-GB" sz="3198" u="sng">
                <a:solidFill>
                  <a:schemeClr val="hlink"/>
                </a:solidFill>
                <a:latin typeface="Lato"/>
                <a:ea typeface="Lato"/>
                <a:cs typeface="Lato"/>
                <a:sym typeface="Lato"/>
                <a:hlinkClick r:id="rId5"/>
              </a:rPr>
              <a:t>https://www.thinglink.com/media/1587516109043531777</a:t>
            </a:r>
            <a:endParaRPr sz="3198">
              <a:latin typeface="Lato"/>
              <a:ea typeface="Lato"/>
              <a:cs typeface="Lato"/>
              <a:sym typeface="Lato"/>
            </a:endParaRPr>
          </a:p>
          <a:p>
            <a:pPr indent="0" lvl="0" marL="0" rtl="0" algn="l">
              <a:lnSpc>
                <a:spcPct val="90000"/>
              </a:lnSpc>
              <a:spcBef>
                <a:spcPts val="1000"/>
              </a:spcBef>
              <a:spcAft>
                <a:spcPts val="0"/>
              </a:spcAft>
              <a:buSzPct val="111800"/>
              <a:buNone/>
            </a:pPr>
            <a:r>
              <a:t/>
            </a:r>
            <a:endParaRPr sz="2300"/>
          </a:p>
          <a:p>
            <a:pPr indent="-101600" lvl="0" marL="228600" rtl="0" algn="l">
              <a:lnSpc>
                <a:spcPct val="90000"/>
              </a:lnSpc>
              <a:spcBef>
                <a:spcPts val="1000"/>
              </a:spcBef>
              <a:spcAft>
                <a:spcPts val="0"/>
              </a:spcAft>
              <a:buClr>
                <a:schemeClr val="lt1"/>
              </a:buClr>
              <a:buSzPct val="83333"/>
              <a:buNone/>
            </a:pPr>
            <a:r>
              <a:t/>
            </a:r>
            <a:endParaRPr/>
          </a:p>
        </p:txBody>
      </p:sp>
      <p:grpSp>
        <p:nvGrpSpPr>
          <p:cNvPr id="199" name="Google Shape;199;p8"/>
          <p:cNvGrpSpPr/>
          <p:nvPr/>
        </p:nvGrpSpPr>
        <p:grpSpPr>
          <a:xfrm>
            <a:off x="7545438" y="0"/>
            <a:ext cx="4646562" cy="6858000"/>
            <a:chOff x="7545438" y="0"/>
            <a:chExt cx="4646562" cy="6858000"/>
          </a:xfrm>
        </p:grpSpPr>
        <p:sp>
          <p:nvSpPr>
            <p:cNvPr id="200" name="Google Shape;200;p8"/>
            <p:cNvSpPr/>
            <p:nvPr/>
          </p:nvSpPr>
          <p:spPr>
            <a:xfrm rot="10800000">
              <a:off x="7644710" y="5891327"/>
              <a:ext cx="1303285" cy="962498"/>
            </a:xfrm>
            <a:custGeom>
              <a:rect b="b" l="l" r="r" t="t"/>
              <a:pathLst>
                <a:path extrusionOk="0" h="962498" w="1303285">
                  <a:moveTo>
                    <a:pt x="0" y="0"/>
                  </a:moveTo>
                  <a:lnTo>
                    <a:pt x="1303285" y="0"/>
                  </a:lnTo>
                  <a:lnTo>
                    <a:pt x="1298420" y="67508"/>
                  </a:lnTo>
                  <a:cubicBezTo>
                    <a:pt x="1226555" y="570204"/>
                    <a:pt x="651642" y="962498"/>
                    <a:pt x="651642" y="962498"/>
                  </a:cubicBezTo>
                  <a:cubicBezTo>
                    <a:pt x="651642" y="962498"/>
                    <a:pt x="76729" y="570204"/>
                    <a:pt x="4865" y="67508"/>
                  </a:cubicBezTo>
                  <a:close/>
                </a:path>
              </a:pathLst>
            </a:custGeom>
            <a:solidFill>
              <a:srgbClr val="168E74">
                <a:alpha val="6391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201" name="Google Shape;201;p8"/>
            <p:cNvSpPr/>
            <p:nvPr/>
          </p:nvSpPr>
          <p:spPr>
            <a:xfrm>
              <a:off x="7545438" y="0"/>
              <a:ext cx="3751917" cy="2479620"/>
            </a:xfrm>
            <a:custGeom>
              <a:rect b="b" l="l" r="r" t="t"/>
              <a:pathLst>
                <a:path extrusionOk="0" h="2479620" w="3751917">
                  <a:moveTo>
                    <a:pt x="0" y="0"/>
                  </a:moveTo>
                  <a:lnTo>
                    <a:pt x="3751917" y="0"/>
                  </a:lnTo>
                  <a:lnTo>
                    <a:pt x="3727081" y="172109"/>
                  </a:lnTo>
                  <a:cubicBezTo>
                    <a:pt x="3657898" y="529433"/>
                    <a:pt x="3484940" y="870639"/>
                    <a:pt x="3208207" y="1147371"/>
                  </a:cubicBezTo>
                  <a:lnTo>
                    <a:pt x="1875959" y="2479620"/>
                  </a:lnTo>
                  <a:lnTo>
                    <a:pt x="543710" y="1147371"/>
                  </a:lnTo>
                  <a:cubicBezTo>
                    <a:pt x="266977" y="870639"/>
                    <a:pt x="94020" y="529433"/>
                    <a:pt x="24836" y="172109"/>
                  </a:cubicBezTo>
                  <a:close/>
                </a:path>
              </a:pathLst>
            </a:custGeom>
            <a:solidFill>
              <a:srgbClr val="66E8CC">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202" name="Google Shape;202;p8"/>
            <p:cNvSpPr/>
            <p:nvPr/>
          </p:nvSpPr>
          <p:spPr>
            <a:xfrm>
              <a:off x="9585882" y="5077229"/>
              <a:ext cx="2606118" cy="1780771"/>
            </a:xfrm>
            <a:custGeom>
              <a:rect b="b" l="l" r="r" t="t"/>
              <a:pathLst>
                <a:path extrusionOk="0" h="1780771" w="2606118">
                  <a:moveTo>
                    <a:pt x="688454" y="45"/>
                  </a:moveTo>
                  <a:cubicBezTo>
                    <a:pt x="1159303" y="2313"/>
                    <a:pt x="1785062" y="92550"/>
                    <a:pt x="2185726" y="493214"/>
                  </a:cubicBezTo>
                  <a:cubicBezTo>
                    <a:pt x="2408317" y="715805"/>
                    <a:pt x="2535097" y="1007870"/>
                    <a:pt x="2604211" y="1304250"/>
                  </a:cubicBezTo>
                  <a:lnTo>
                    <a:pt x="2606118" y="1313978"/>
                  </a:lnTo>
                  <a:lnTo>
                    <a:pt x="2606118" y="1780771"/>
                  </a:lnTo>
                  <a:lnTo>
                    <a:pt x="215846" y="1780771"/>
                  </a:lnTo>
                  <a:lnTo>
                    <a:pt x="187787" y="1724104"/>
                  </a:lnTo>
                  <a:cubicBezTo>
                    <a:pt x="-127724" y="989597"/>
                    <a:pt x="49732" y="49732"/>
                    <a:pt x="49732" y="49732"/>
                  </a:cubicBezTo>
                  <a:cubicBezTo>
                    <a:pt x="49732" y="49732"/>
                    <a:pt x="322237" y="-1720"/>
                    <a:pt x="688454" y="45"/>
                  </a:cubicBezTo>
                  <a:close/>
                </a:path>
              </a:pathLst>
            </a:custGeom>
            <a:solidFill>
              <a:srgbClr val="66E8CC">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203" name="Google Shape;203;p8"/>
            <p:cNvSpPr/>
            <p:nvPr/>
          </p:nvSpPr>
          <p:spPr>
            <a:xfrm>
              <a:off x="11660221" y="469962"/>
              <a:ext cx="528731" cy="1057462"/>
            </a:xfrm>
            <a:custGeom>
              <a:rect b="b" l="l" r="r" t="t"/>
              <a:pathLst>
                <a:path extrusionOk="0" h="1057462" w="528731">
                  <a:moveTo>
                    <a:pt x="528731" y="0"/>
                  </a:moveTo>
                  <a:lnTo>
                    <a:pt x="528731" y="1057462"/>
                  </a:lnTo>
                  <a:cubicBezTo>
                    <a:pt x="236721" y="1057462"/>
                    <a:pt x="0" y="820741"/>
                    <a:pt x="0" y="528731"/>
                  </a:cubicBezTo>
                  <a:cubicBezTo>
                    <a:pt x="0" y="236721"/>
                    <a:pt x="236721" y="0"/>
                    <a:pt x="528731" y="0"/>
                  </a:cubicBezTo>
                  <a:close/>
                </a:path>
              </a:pathLst>
            </a:custGeom>
            <a:solidFill>
              <a:srgbClr val="168E7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204" name="Google Shape;204;p8"/>
            <p:cNvSpPr/>
            <p:nvPr/>
          </p:nvSpPr>
          <p:spPr>
            <a:xfrm>
              <a:off x="10628587" y="1556037"/>
              <a:ext cx="327900" cy="327900"/>
            </a:xfrm>
            <a:prstGeom prst="ellipse">
              <a:avLst/>
            </a:prstGeom>
            <a:solidFill>
              <a:srgbClr val="4AE3C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8" name="Shape 208"/>
        <p:cNvGrpSpPr/>
        <p:nvPr/>
      </p:nvGrpSpPr>
      <p:grpSpPr>
        <a:xfrm>
          <a:off x="0" y="0"/>
          <a:ext cx="0" cy="0"/>
          <a:chOff x="0" y="0"/>
          <a:chExt cx="0" cy="0"/>
        </a:xfrm>
      </p:grpSpPr>
      <p:grpSp>
        <p:nvGrpSpPr>
          <p:cNvPr id="209" name="Google Shape;209;p7"/>
          <p:cNvGrpSpPr/>
          <p:nvPr/>
        </p:nvGrpSpPr>
        <p:grpSpPr>
          <a:xfrm>
            <a:off x="8288140" y="453951"/>
            <a:ext cx="3597678" cy="6404050"/>
            <a:chOff x="8288140" y="453951"/>
            <a:chExt cx="3597678" cy="6404050"/>
          </a:xfrm>
        </p:grpSpPr>
        <p:sp>
          <p:nvSpPr>
            <p:cNvPr id="210" name="Google Shape;210;p7"/>
            <p:cNvSpPr/>
            <p:nvPr/>
          </p:nvSpPr>
          <p:spPr>
            <a:xfrm>
              <a:off x="11202463" y="453951"/>
              <a:ext cx="608046" cy="608046"/>
            </a:xfrm>
            <a:prstGeom prst="ellipse">
              <a:avLst/>
            </a:prstGeom>
            <a:solidFill>
              <a:srgbClr val="66E8CC">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211" name="Google Shape;211;p7"/>
            <p:cNvSpPr/>
            <p:nvPr/>
          </p:nvSpPr>
          <p:spPr>
            <a:xfrm>
              <a:off x="8354686" y="4200274"/>
              <a:ext cx="856614" cy="1305524"/>
            </a:xfrm>
            <a:custGeom>
              <a:rect b="b" l="l" r="r" t="t"/>
              <a:pathLst>
                <a:path extrusionOk="0" h="6532054" w="3413378">
                  <a:moveTo>
                    <a:pt x="3413379" y="3266028"/>
                  </a:moveTo>
                  <a:cubicBezTo>
                    <a:pt x="3413379" y="5069777"/>
                    <a:pt x="1706689" y="6532055"/>
                    <a:pt x="1706689" y="6532055"/>
                  </a:cubicBezTo>
                  <a:cubicBezTo>
                    <a:pt x="1706689" y="6532055"/>
                    <a:pt x="0" y="5069777"/>
                    <a:pt x="0" y="3266028"/>
                  </a:cubicBezTo>
                  <a:cubicBezTo>
                    <a:pt x="0" y="1462278"/>
                    <a:pt x="1706689" y="0"/>
                    <a:pt x="1706689" y="0"/>
                  </a:cubicBezTo>
                  <a:cubicBezTo>
                    <a:pt x="1706689" y="0"/>
                    <a:pt x="3413379" y="1462278"/>
                    <a:pt x="3413379" y="3266028"/>
                  </a:cubicBezTo>
                  <a:close/>
                </a:path>
              </a:pathLst>
            </a:custGeom>
            <a:solidFill>
              <a:srgbClr val="168E7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212" name="Google Shape;212;p7"/>
            <p:cNvSpPr/>
            <p:nvPr/>
          </p:nvSpPr>
          <p:spPr>
            <a:xfrm>
              <a:off x="11385209" y="2285999"/>
              <a:ext cx="349591" cy="349591"/>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213" name="Google Shape;213;p7"/>
            <p:cNvSpPr/>
            <p:nvPr/>
          </p:nvSpPr>
          <p:spPr>
            <a:xfrm>
              <a:off x="8288140" y="5358010"/>
              <a:ext cx="3597678" cy="1499991"/>
            </a:xfrm>
            <a:custGeom>
              <a:rect b="b" l="l" r="r" t="t"/>
              <a:pathLst>
                <a:path extrusionOk="0" h="1499991" w="3597678">
                  <a:moveTo>
                    <a:pt x="1786859" y="0"/>
                  </a:moveTo>
                  <a:lnTo>
                    <a:pt x="3597678" y="0"/>
                  </a:lnTo>
                  <a:lnTo>
                    <a:pt x="3597678" y="1499991"/>
                  </a:lnTo>
                  <a:lnTo>
                    <a:pt x="0" y="1499991"/>
                  </a:lnTo>
                  <a:lnTo>
                    <a:pt x="7610" y="1450127"/>
                  </a:lnTo>
                  <a:cubicBezTo>
                    <a:pt x="176957" y="622534"/>
                    <a:pt x="909198" y="0"/>
                    <a:pt x="1786859" y="0"/>
                  </a:cubicBezTo>
                  <a:close/>
                </a:path>
              </a:pathLst>
            </a:custGeom>
            <a:solidFill>
              <a:srgbClr val="66E8CC">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grpSp>
      <p:sp>
        <p:nvSpPr>
          <p:cNvPr id="214" name="Google Shape;214;p7"/>
          <p:cNvSpPr txBox="1"/>
          <p:nvPr>
            <p:ph idx="4294967295" type="title"/>
          </p:nvPr>
        </p:nvSpPr>
        <p:spPr>
          <a:xfrm>
            <a:off x="381000" y="-155448"/>
            <a:ext cx="6943800" cy="1325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Gill Sans"/>
              <a:buNone/>
            </a:pPr>
            <a:r>
              <a:rPr lang="en-GB">
                <a:latin typeface="Lato"/>
                <a:ea typeface="Lato"/>
                <a:cs typeface="Lato"/>
                <a:sym typeface="Lato"/>
              </a:rPr>
              <a:t>Burnbrae Website</a:t>
            </a:r>
            <a:endParaRPr>
              <a:latin typeface="Lato"/>
              <a:ea typeface="Lato"/>
              <a:cs typeface="Lato"/>
              <a:sym typeface="Lato"/>
            </a:endParaRPr>
          </a:p>
        </p:txBody>
      </p:sp>
      <p:sp>
        <p:nvSpPr>
          <p:cNvPr id="215" name="Google Shape;215;p7"/>
          <p:cNvSpPr txBox="1"/>
          <p:nvPr>
            <p:ph idx="4294967295" type="body"/>
          </p:nvPr>
        </p:nvSpPr>
        <p:spPr>
          <a:xfrm>
            <a:off x="304800" y="1371600"/>
            <a:ext cx="8849400" cy="5136000"/>
          </a:xfrm>
          <a:prstGeom prst="rect">
            <a:avLst/>
          </a:prstGeom>
          <a:noFill/>
          <a:ln>
            <a:noFill/>
          </a:ln>
        </p:spPr>
        <p:txBody>
          <a:bodyPr anchorCtr="0" anchor="t" bIns="45700" lIns="91425" spcFirstLastPara="1" rIns="91425" wrap="square" tIns="45700">
            <a:normAutofit fontScale="47500"/>
          </a:bodyPr>
          <a:lstStyle/>
          <a:p>
            <a:pPr indent="0" lvl="0" marL="0" rtl="0" algn="l">
              <a:lnSpc>
                <a:spcPct val="90000"/>
              </a:lnSpc>
              <a:spcBef>
                <a:spcPts val="0"/>
              </a:spcBef>
              <a:spcAft>
                <a:spcPts val="0"/>
              </a:spcAft>
              <a:buClr>
                <a:schemeClr val="lt1"/>
              </a:buClr>
              <a:buSzPct val="50745"/>
              <a:buNone/>
            </a:pPr>
            <a:r>
              <a:rPr lang="en-GB" sz="3350">
                <a:solidFill>
                  <a:schemeClr val="dk1"/>
                </a:solidFill>
                <a:latin typeface="Lato"/>
                <a:ea typeface="Lato"/>
                <a:cs typeface="Lato"/>
                <a:sym typeface="Lato"/>
              </a:rPr>
              <a:t>We have a dedicated ELC – P1 transition page which, when the time comes, is updated weekly and includes the following:</a:t>
            </a:r>
            <a:endParaRPr sz="3350">
              <a:solidFill>
                <a:schemeClr val="dk1"/>
              </a:solidFill>
              <a:latin typeface="Lato"/>
              <a:ea typeface="Lato"/>
              <a:cs typeface="Lato"/>
              <a:sym typeface="Lato"/>
            </a:endParaRPr>
          </a:p>
          <a:p>
            <a:pPr indent="0" lvl="0" marL="0" rtl="0" algn="l">
              <a:lnSpc>
                <a:spcPct val="90000"/>
              </a:lnSpc>
              <a:spcBef>
                <a:spcPts val="0"/>
              </a:spcBef>
              <a:spcAft>
                <a:spcPts val="0"/>
              </a:spcAft>
              <a:buClr>
                <a:schemeClr val="lt1"/>
              </a:buClr>
              <a:buSzPct val="50745"/>
              <a:buNone/>
            </a:pPr>
            <a:r>
              <a:t/>
            </a:r>
            <a:endParaRPr sz="3350">
              <a:solidFill>
                <a:schemeClr val="dk1"/>
              </a:solidFill>
              <a:latin typeface="Lato"/>
              <a:ea typeface="Lato"/>
              <a:cs typeface="Lato"/>
              <a:sym typeface="Lato"/>
            </a:endParaRPr>
          </a:p>
          <a:p>
            <a:pPr indent="-212692" lvl="0" marL="228600" rtl="0" algn="l">
              <a:lnSpc>
                <a:spcPct val="90000"/>
              </a:lnSpc>
              <a:spcBef>
                <a:spcPts val="1000"/>
              </a:spcBef>
              <a:spcAft>
                <a:spcPts val="0"/>
              </a:spcAft>
              <a:buClr>
                <a:schemeClr val="dk1"/>
              </a:buClr>
              <a:buSzPct val="100000"/>
              <a:buFont typeface="Lato"/>
              <a:buChar char="•"/>
            </a:pPr>
            <a:r>
              <a:rPr lang="en-GB" sz="3350">
                <a:solidFill>
                  <a:schemeClr val="dk1"/>
                </a:solidFill>
                <a:latin typeface="Lato"/>
                <a:ea typeface="Lato"/>
                <a:cs typeface="Lato"/>
                <a:sym typeface="Lato"/>
              </a:rPr>
              <a:t>Weekly Mid Mouse update</a:t>
            </a:r>
            <a:endParaRPr sz="3350">
              <a:solidFill>
                <a:schemeClr val="dk1"/>
              </a:solidFill>
              <a:latin typeface="Lato"/>
              <a:ea typeface="Lato"/>
              <a:cs typeface="Lato"/>
              <a:sym typeface="Lato"/>
            </a:endParaRPr>
          </a:p>
          <a:p>
            <a:pPr indent="-212692" lvl="0" marL="228600" rtl="0" algn="l">
              <a:lnSpc>
                <a:spcPct val="90000"/>
              </a:lnSpc>
              <a:spcBef>
                <a:spcPts val="1000"/>
              </a:spcBef>
              <a:spcAft>
                <a:spcPts val="0"/>
              </a:spcAft>
              <a:buClr>
                <a:schemeClr val="dk1"/>
              </a:buClr>
              <a:buSzPct val="100000"/>
              <a:buFont typeface="Lato"/>
              <a:buChar char="•"/>
            </a:pPr>
            <a:r>
              <a:rPr lang="en-GB" sz="3350">
                <a:solidFill>
                  <a:schemeClr val="dk1"/>
                </a:solidFill>
                <a:latin typeface="Lato"/>
                <a:ea typeface="Lato"/>
                <a:cs typeface="Lato"/>
                <a:sym typeface="Lato"/>
              </a:rPr>
              <a:t>Transition letters </a:t>
            </a:r>
            <a:endParaRPr sz="3350">
              <a:solidFill>
                <a:schemeClr val="dk1"/>
              </a:solidFill>
              <a:latin typeface="Lato"/>
              <a:ea typeface="Lato"/>
              <a:cs typeface="Lato"/>
              <a:sym typeface="Lato"/>
            </a:endParaRPr>
          </a:p>
          <a:p>
            <a:pPr indent="-212692" lvl="0" marL="228600" rtl="0" algn="l">
              <a:lnSpc>
                <a:spcPct val="90000"/>
              </a:lnSpc>
              <a:spcBef>
                <a:spcPts val="1000"/>
              </a:spcBef>
              <a:spcAft>
                <a:spcPts val="0"/>
              </a:spcAft>
              <a:buClr>
                <a:schemeClr val="dk1"/>
              </a:buClr>
              <a:buSzPct val="100000"/>
              <a:buFont typeface="Lato"/>
              <a:buChar char="•"/>
            </a:pPr>
            <a:r>
              <a:rPr lang="en-GB" sz="3350">
                <a:solidFill>
                  <a:schemeClr val="dk1"/>
                </a:solidFill>
                <a:latin typeface="Lato"/>
                <a:ea typeface="Lato"/>
                <a:cs typeface="Lato"/>
                <a:sym typeface="Lato"/>
              </a:rPr>
              <a:t>Virtual tour featuring videos from staff and pupils</a:t>
            </a:r>
            <a:endParaRPr sz="3350">
              <a:solidFill>
                <a:schemeClr val="dk1"/>
              </a:solidFill>
              <a:latin typeface="Lato"/>
              <a:ea typeface="Lato"/>
              <a:cs typeface="Lato"/>
              <a:sym typeface="Lato"/>
            </a:endParaRPr>
          </a:p>
          <a:p>
            <a:pPr indent="-212692" lvl="0" marL="228600" rtl="0" algn="l">
              <a:lnSpc>
                <a:spcPct val="90000"/>
              </a:lnSpc>
              <a:spcBef>
                <a:spcPts val="1000"/>
              </a:spcBef>
              <a:spcAft>
                <a:spcPts val="0"/>
              </a:spcAft>
              <a:buClr>
                <a:schemeClr val="dk1"/>
              </a:buClr>
              <a:buSzPct val="100000"/>
              <a:buFont typeface="Lato"/>
              <a:buChar char="•"/>
            </a:pPr>
            <a:r>
              <a:rPr lang="en-GB" sz="3350">
                <a:solidFill>
                  <a:schemeClr val="dk1"/>
                </a:solidFill>
                <a:latin typeface="Lato"/>
                <a:ea typeface="Lato"/>
                <a:cs typeface="Lato"/>
                <a:sym typeface="Lato"/>
              </a:rPr>
              <a:t>Top tips for families</a:t>
            </a:r>
            <a:endParaRPr sz="3350">
              <a:solidFill>
                <a:schemeClr val="dk1"/>
              </a:solidFill>
              <a:latin typeface="Lato"/>
              <a:ea typeface="Lato"/>
              <a:cs typeface="Lato"/>
              <a:sym typeface="Lato"/>
            </a:endParaRPr>
          </a:p>
          <a:p>
            <a:pPr indent="-212692" lvl="0" marL="228600" rtl="0" algn="l">
              <a:lnSpc>
                <a:spcPct val="90000"/>
              </a:lnSpc>
              <a:spcBef>
                <a:spcPts val="1000"/>
              </a:spcBef>
              <a:spcAft>
                <a:spcPts val="0"/>
              </a:spcAft>
              <a:buClr>
                <a:schemeClr val="dk1"/>
              </a:buClr>
              <a:buSzPct val="100000"/>
              <a:buFont typeface="Lato"/>
              <a:buChar char="•"/>
            </a:pPr>
            <a:r>
              <a:rPr lang="en-GB" sz="3350">
                <a:solidFill>
                  <a:schemeClr val="dk1"/>
                </a:solidFill>
                <a:latin typeface="Lato"/>
                <a:ea typeface="Lato"/>
                <a:cs typeface="Lato"/>
                <a:sym typeface="Lato"/>
              </a:rPr>
              <a:t>Link to the school handbook </a:t>
            </a:r>
            <a:endParaRPr sz="3350">
              <a:solidFill>
                <a:schemeClr val="dk1"/>
              </a:solidFill>
              <a:latin typeface="Lato"/>
              <a:ea typeface="Lato"/>
              <a:cs typeface="Lato"/>
              <a:sym typeface="Lato"/>
            </a:endParaRPr>
          </a:p>
          <a:p>
            <a:pPr indent="-212692" lvl="0" marL="228600" rtl="0" algn="l">
              <a:lnSpc>
                <a:spcPct val="90000"/>
              </a:lnSpc>
              <a:spcBef>
                <a:spcPts val="1000"/>
              </a:spcBef>
              <a:spcAft>
                <a:spcPts val="0"/>
              </a:spcAft>
              <a:buClr>
                <a:schemeClr val="dk1"/>
              </a:buClr>
              <a:buSzPct val="100000"/>
              <a:buFont typeface="Lato"/>
              <a:buChar char="•"/>
            </a:pPr>
            <a:r>
              <a:rPr lang="en-GB" sz="3350">
                <a:solidFill>
                  <a:schemeClr val="dk1"/>
                </a:solidFill>
                <a:latin typeface="Lato"/>
                <a:ea typeface="Lato"/>
                <a:cs typeface="Lato"/>
                <a:sym typeface="Lato"/>
              </a:rPr>
              <a:t>Transition story list </a:t>
            </a:r>
            <a:endParaRPr sz="3350">
              <a:solidFill>
                <a:schemeClr val="dk1"/>
              </a:solidFill>
              <a:latin typeface="Lato"/>
              <a:ea typeface="Lato"/>
              <a:cs typeface="Lato"/>
              <a:sym typeface="Lato"/>
            </a:endParaRPr>
          </a:p>
          <a:p>
            <a:pPr indent="-212692" lvl="0" marL="228600" rtl="0" algn="l">
              <a:lnSpc>
                <a:spcPct val="90000"/>
              </a:lnSpc>
              <a:spcBef>
                <a:spcPts val="1000"/>
              </a:spcBef>
              <a:spcAft>
                <a:spcPts val="0"/>
              </a:spcAft>
              <a:buClr>
                <a:schemeClr val="dk1"/>
              </a:buClr>
              <a:buSzPct val="100000"/>
              <a:buFont typeface="Lato"/>
              <a:buChar char="•"/>
            </a:pPr>
            <a:r>
              <a:rPr lang="en-GB" sz="3350">
                <a:solidFill>
                  <a:schemeClr val="dk1"/>
                </a:solidFill>
                <a:latin typeface="Lato"/>
                <a:ea typeface="Lato"/>
                <a:cs typeface="Lato"/>
                <a:sym typeface="Lato"/>
              </a:rPr>
              <a:t>Curriculum information</a:t>
            </a:r>
            <a:endParaRPr sz="3350">
              <a:solidFill>
                <a:schemeClr val="dk1"/>
              </a:solidFill>
              <a:latin typeface="Lato"/>
              <a:ea typeface="Lato"/>
              <a:cs typeface="Lato"/>
              <a:sym typeface="Lato"/>
            </a:endParaRPr>
          </a:p>
          <a:p>
            <a:pPr indent="-212692" lvl="0" marL="228600" rtl="0" algn="l">
              <a:lnSpc>
                <a:spcPct val="90000"/>
              </a:lnSpc>
              <a:spcBef>
                <a:spcPts val="1000"/>
              </a:spcBef>
              <a:spcAft>
                <a:spcPts val="0"/>
              </a:spcAft>
              <a:buClr>
                <a:schemeClr val="dk1"/>
              </a:buClr>
              <a:buSzPct val="100000"/>
              <a:buChar char="•"/>
            </a:pPr>
            <a:r>
              <a:rPr b="1" lang="en-GB" sz="3350">
                <a:solidFill>
                  <a:schemeClr val="dk1"/>
                </a:solidFill>
                <a:latin typeface="Lato"/>
                <a:ea typeface="Lato"/>
                <a:cs typeface="Lato"/>
                <a:sym typeface="Lato"/>
              </a:rPr>
              <a:t>Transition visit dates </a:t>
            </a:r>
            <a:r>
              <a:rPr lang="en-GB" sz="3350">
                <a:solidFill>
                  <a:schemeClr val="dk1"/>
                </a:solidFill>
                <a:latin typeface="Lato"/>
                <a:ea typeface="Lato"/>
                <a:cs typeface="Lato"/>
                <a:sym typeface="Lato"/>
              </a:rPr>
              <a:t> -</a:t>
            </a:r>
            <a:r>
              <a:rPr lang="en-GB" sz="2804">
                <a:solidFill>
                  <a:schemeClr val="dk1"/>
                </a:solidFill>
                <a:latin typeface="Lato"/>
                <a:ea typeface="Lato"/>
                <a:cs typeface="Lato"/>
                <a:sym typeface="Lato"/>
              </a:rPr>
              <a:t> </a:t>
            </a:r>
            <a:r>
              <a:rPr lang="en-GB" sz="3700">
                <a:solidFill>
                  <a:schemeClr val="dk1"/>
                </a:solidFill>
                <a:latin typeface="Lato"/>
                <a:ea typeface="Lato"/>
                <a:cs typeface="Lato"/>
                <a:sym typeface="Lato"/>
              </a:rPr>
              <a:t>Families with a child joining Wee Brae our Complex Needs Provision will be contacted individually with further transition information</a:t>
            </a:r>
            <a:endParaRPr sz="3700">
              <a:solidFill>
                <a:schemeClr val="dk1"/>
              </a:solidFill>
              <a:latin typeface="Lato"/>
              <a:ea typeface="Lato"/>
              <a:cs typeface="Lato"/>
              <a:sym typeface="Lato"/>
            </a:endParaRPr>
          </a:p>
          <a:p>
            <a:pPr indent="-120650" lvl="0" marL="228600" rtl="0" algn="l">
              <a:lnSpc>
                <a:spcPct val="90000"/>
              </a:lnSpc>
              <a:spcBef>
                <a:spcPts val="1000"/>
              </a:spcBef>
              <a:spcAft>
                <a:spcPts val="0"/>
              </a:spcAft>
              <a:buClr>
                <a:schemeClr val="lt1"/>
              </a:buClr>
              <a:buSzPct val="50745"/>
              <a:buNone/>
            </a:pPr>
            <a:r>
              <a:t/>
            </a:r>
            <a:endParaRPr sz="3350">
              <a:solidFill>
                <a:schemeClr val="dk1"/>
              </a:solidFill>
              <a:latin typeface="Lato"/>
              <a:ea typeface="Lato"/>
              <a:cs typeface="Lato"/>
              <a:sym typeface="Lato"/>
            </a:endParaRPr>
          </a:p>
          <a:p>
            <a:pPr indent="0" lvl="0" marL="0" rtl="0" algn="ctr">
              <a:lnSpc>
                <a:spcPct val="90000"/>
              </a:lnSpc>
              <a:spcBef>
                <a:spcPts val="1000"/>
              </a:spcBef>
              <a:spcAft>
                <a:spcPts val="0"/>
              </a:spcAft>
              <a:buSzPct val="63684"/>
              <a:buNone/>
            </a:pPr>
            <a:r>
              <a:rPr lang="en-GB" sz="5139" u="sng">
                <a:solidFill>
                  <a:schemeClr val="dk1"/>
                </a:solidFill>
                <a:latin typeface="Lato"/>
                <a:ea typeface="Lato"/>
                <a:cs typeface="Lato"/>
                <a:sym typeface="Lato"/>
                <a:hlinkClick r:id="rId3">
                  <a:extLst>
                    <a:ext uri="{A12FA001-AC4F-418D-AE19-62706E023703}">
                      <ahyp:hlinkClr val="tx"/>
                    </a:ext>
                  </a:extLst>
                </a:hlinkClick>
              </a:rPr>
              <a:t>ELC – P1 Transition | Burnbrae Primary School (mgfl.net)</a:t>
            </a:r>
            <a:endParaRPr sz="5139">
              <a:solidFill>
                <a:schemeClr val="dk1"/>
              </a:solidFill>
              <a:latin typeface="Lato"/>
              <a:ea typeface="Lato"/>
              <a:cs typeface="Lato"/>
              <a:sym typeface="Lato"/>
            </a:endParaRPr>
          </a:p>
          <a:p>
            <a:pPr indent="-120650" lvl="0" marL="228600" rtl="0" algn="l">
              <a:lnSpc>
                <a:spcPct val="90000"/>
              </a:lnSpc>
              <a:spcBef>
                <a:spcPts val="1000"/>
              </a:spcBef>
              <a:spcAft>
                <a:spcPts val="0"/>
              </a:spcAft>
              <a:buClr>
                <a:schemeClr val="lt1"/>
              </a:buClr>
              <a:buSzPct val="100000"/>
              <a:buNone/>
            </a:pPr>
            <a:r>
              <a:t/>
            </a:r>
            <a:endParaRPr sz="1700"/>
          </a:p>
          <a:p>
            <a:pPr indent="-120650" lvl="0" marL="228600" rtl="0" algn="l">
              <a:lnSpc>
                <a:spcPct val="90000"/>
              </a:lnSpc>
              <a:spcBef>
                <a:spcPts val="1000"/>
              </a:spcBef>
              <a:spcAft>
                <a:spcPts val="0"/>
              </a:spcAft>
              <a:buClr>
                <a:schemeClr val="lt1"/>
              </a:buClr>
              <a:buSzPct val="100000"/>
              <a:buNone/>
            </a:pPr>
            <a:r>
              <a:t/>
            </a:r>
            <a:endParaRPr sz="1700"/>
          </a:p>
        </p:txBody>
      </p:sp>
      <p:pic>
        <p:nvPicPr>
          <p:cNvPr descr="A picture containing text, nature, cloud, night sky&#10;&#10;Description automatically generated" id="216" name="Google Shape;216;p7"/>
          <p:cNvPicPr preferRelativeResize="0"/>
          <p:nvPr/>
        </p:nvPicPr>
        <p:blipFill rotWithShape="1">
          <a:blip r:embed="rId4">
            <a:alphaModFix/>
          </a:blip>
          <a:srcRect b="3" l="1270" r="26627" t="0"/>
          <a:stretch/>
        </p:blipFill>
        <p:spPr>
          <a:xfrm>
            <a:off x="9321705" y="-5519"/>
            <a:ext cx="2702044" cy="2498313"/>
          </a:xfrm>
          <a:custGeom>
            <a:rect b="b" l="l" r="r" t="t"/>
            <a:pathLst>
              <a:path extrusionOk="0" h="2498313" w="2702044">
                <a:moveTo>
                  <a:pt x="934142" y="0"/>
                </a:moveTo>
                <a:lnTo>
                  <a:pt x="2674042" y="0"/>
                </a:lnTo>
                <a:lnTo>
                  <a:pt x="2675560" y="11967"/>
                </a:lnTo>
                <a:cubicBezTo>
                  <a:pt x="2721733" y="410261"/>
                  <a:pt x="2774273" y="1431149"/>
                  <a:pt x="2204576" y="2000845"/>
                </a:cubicBezTo>
                <a:cubicBezTo>
                  <a:pt x="1486142" y="2719279"/>
                  <a:pt x="50162" y="2448153"/>
                  <a:pt x="50162" y="2448153"/>
                </a:cubicBezTo>
                <a:cubicBezTo>
                  <a:pt x="50162" y="2448153"/>
                  <a:pt x="-220966" y="1012172"/>
                  <a:pt x="497468" y="293738"/>
                </a:cubicBezTo>
                <a:cubicBezTo>
                  <a:pt x="587273" y="203934"/>
                  <a:pt x="688289" y="129591"/>
                  <a:pt x="796310" y="68248"/>
                </a:cubicBezTo>
                <a:close/>
              </a:path>
            </a:pathLst>
          </a:custGeom>
          <a:noFill/>
          <a:ln>
            <a:noFill/>
          </a:ln>
        </p:spPr>
      </p:pic>
      <p:pic>
        <p:nvPicPr>
          <p:cNvPr id="217" name="Google Shape;217;p7"/>
          <p:cNvPicPr preferRelativeResize="0"/>
          <p:nvPr/>
        </p:nvPicPr>
        <p:blipFill rotWithShape="1">
          <a:blip r:embed="rId5">
            <a:alphaModFix/>
          </a:blip>
          <a:srcRect b="3" l="27125" r="11543" t="0"/>
          <a:stretch/>
        </p:blipFill>
        <p:spPr>
          <a:xfrm>
            <a:off x="9372603" y="2732332"/>
            <a:ext cx="2504341" cy="2504340"/>
          </a:xfrm>
          <a:custGeom>
            <a:rect b="b" l="l" r="r" t="t"/>
            <a:pathLst>
              <a:path extrusionOk="0" h="3646991" w="3646992">
                <a:moveTo>
                  <a:pt x="0" y="0"/>
                </a:moveTo>
                <a:lnTo>
                  <a:pt x="1820818" y="0"/>
                </a:lnTo>
                <a:cubicBezTo>
                  <a:pt x="2829397" y="0"/>
                  <a:pt x="3646992" y="817595"/>
                  <a:pt x="3646992" y="1826174"/>
                </a:cubicBezTo>
                <a:lnTo>
                  <a:pt x="3646992" y="3646991"/>
                </a:lnTo>
                <a:lnTo>
                  <a:pt x="1826174" y="3646991"/>
                </a:lnTo>
                <a:cubicBezTo>
                  <a:pt x="817595" y="3646991"/>
                  <a:pt x="0" y="2829396"/>
                  <a:pt x="0" y="1820817"/>
                </a:cubicBezTo>
                <a:close/>
              </a:path>
            </a:pathLst>
          </a:cu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1" name="Shape 221"/>
        <p:cNvGrpSpPr/>
        <p:nvPr/>
      </p:nvGrpSpPr>
      <p:grpSpPr>
        <a:xfrm>
          <a:off x="0" y="0"/>
          <a:ext cx="0" cy="0"/>
          <a:chOff x="0" y="0"/>
          <a:chExt cx="0" cy="0"/>
        </a:xfrm>
      </p:grpSpPr>
      <p:sp>
        <p:nvSpPr>
          <p:cNvPr id="222" name="Google Shape;222;p12"/>
          <p:cNvSpPr txBox="1"/>
          <p:nvPr>
            <p:ph idx="4294967295" type="title"/>
          </p:nvPr>
        </p:nvSpPr>
        <p:spPr>
          <a:xfrm>
            <a:off x="457190" y="5837246"/>
            <a:ext cx="6943800" cy="1325700"/>
          </a:xfrm>
          <a:prstGeom prst="rect">
            <a:avLst/>
          </a:prstGeom>
          <a:noFill/>
          <a:ln>
            <a:noFill/>
          </a:ln>
        </p:spPr>
        <p:txBody>
          <a:bodyPr anchorCtr="0" anchor="b" bIns="45700" lIns="91425" spcFirstLastPara="1" rIns="91425" wrap="square" tIns="45700">
            <a:normAutofit fontScale="90000"/>
          </a:bodyPr>
          <a:lstStyle/>
          <a:p>
            <a:pPr indent="-285750" lvl="0" marL="285750" rtl="0" algn="l">
              <a:lnSpc>
                <a:spcPct val="90000"/>
              </a:lnSpc>
              <a:spcBef>
                <a:spcPts val="0"/>
              </a:spcBef>
              <a:spcAft>
                <a:spcPts val="0"/>
              </a:spcAft>
              <a:buClr>
                <a:schemeClr val="lt1"/>
              </a:buClr>
              <a:buSzPct val="66666"/>
              <a:buFont typeface="Gill Sans"/>
              <a:buNone/>
            </a:pPr>
            <a:r>
              <a:rPr lang="en-GB" sz="2400">
                <a:solidFill>
                  <a:schemeClr val="dk2"/>
                </a:solidFill>
                <a:latin typeface="Lato"/>
                <a:ea typeface="Lato"/>
                <a:cs typeface="Lato"/>
                <a:sym typeface="Lato"/>
              </a:rPr>
              <a:t>Further information can be found here - </a:t>
            </a:r>
            <a:endParaRPr sz="2400">
              <a:solidFill>
                <a:schemeClr val="dk2"/>
              </a:solidFill>
              <a:latin typeface="Lato"/>
              <a:ea typeface="Lato"/>
              <a:cs typeface="Lato"/>
              <a:sym typeface="Lato"/>
            </a:endParaRPr>
          </a:p>
          <a:p>
            <a:pPr indent="-285750" lvl="0" marL="285750" rtl="0" algn="l">
              <a:lnSpc>
                <a:spcPct val="90000"/>
              </a:lnSpc>
              <a:spcBef>
                <a:spcPts val="0"/>
              </a:spcBef>
              <a:spcAft>
                <a:spcPts val="0"/>
              </a:spcAft>
              <a:buClr>
                <a:schemeClr val="lt1"/>
              </a:buClr>
              <a:buSzPct val="57142"/>
              <a:buFont typeface="Gill Sans"/>
              <a:buNone/>
            </a:pPr>
            <a:r>
              <a:rPr lang="en-GB" sz="2800" u="sng">
                <a:solidFill>
                  <a:srgbClr val="93C47D"/>
                </a:solidFill>
                <a:latin typeface="Lato"/>
                <a:ea typeface="Lato"/>
                <a:cs typeface="Lato"/>
                <a:sym typeface="Lato"/>
                <a:hlinkClick r:id="rId3">
                  <a:extLst>
                    <a:ext uri="{A12FA001-AC4F-418D-AE19-62706E023703}">
                      <ahyp:hlinkClr val="tx"/>
                    </a:ext>
                  </a:extLst>
                </a:hlinkClick>
              </a:rPr>
              <a:t>Curriculum for Excellence in a Nutshell</a:t>
            </a:r>
            <a:endParaRPr sz="2800">
              <a:solidFill>
                <a:srgbClr val="93C47D"/>
              </a:solidFill>
              <a:latin typeface="Lato"/>
              <a:ea typeface="Lato"/>
              <a:cs typeface="Lato"/>
              <a:sym typeface="Lato"/>
            </a:endParaRPr>
          </a:p>
          <a:p>
            <a:pPr indent="0" lvl="0" marL="0" rtl="0" algn="l">
              <a:lnSpc>
                <a:spcPct val="90000"/>
              </a:lnSpc>
              <a:spcBef>
                <a:spcPts val="0"/>
              </a:spcBef>
              <a:spcAft>
                <a:spcPts val="0"/>
              </a:spcAft>
              <a:buClr>
                <a:schemeClr val="lt1"/>
              </a:buClr>
              <a:buSzPct val="78571"/>
              <a:buFont typeface="Gill Sans"/>
              <a:buNone/>
            </a:pPr>
            <a:r>
              <a:t/>
            </a:r>
            <a:endParaRPr sz="5600">
              <a:latin typeface="Lato"/>
              <a:ea typeface="Lato"/>
              <a:cs typeface="Lato"/>
              <a:sym typeface="Lato"/>
            </a:endParaRPr>
          </a:p>
        </p:txBody>
      </p:sp>
      <p:sp>
        <p:nvSpPr>
          <p:cNvPr id="223" name="Google Shape;223;p12"/>
          <p:cNvSpPr txBox="1"/>
          <p:nvPr>
            <p:ph idx="4294967295" type="body"/>
          </p:nvPr>
        </p:nvSpPr>
        <p:spPr>
          <a:xfrm>
            <a:off x="457200" y="1649250"/>
            <a:ext cx="7598400" cy="3329700"/>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90000"/>
              </a:lnSpc>
              <a:spcBef>
                <a:spcPts val="0"/>
              </a:spcBef>
              <a:spcAft>
                <a:spcPts val="0"/>
              </a:spcAft>
              <a:buNone/>
            </a:pPr>
            <a:r>
              <a:rPr lang="en-GB">
                <a:latin typeface="Lato"/>
                <a:ea typeface="Lato"/>
                <a:cs typeface="Lato"/>
                <a:sym typeface="Lato"/>
              </a:rPr>
              <a:t>Scotland’s curriculum – Curriculum for Excellence (CfE) – helps our children and young people gain the knowledge, skills and attributes needed for life in the 21st century</a:t>
            </a:r>
            <a:endParaRPr>
              <a:latin typeface="Lato"/>
              <a:ea typeface="Lato"/>
              <a:cs typeface="Lato"/>
              <a:sym typeface="Lato"/>
            </a:endParaRPr>
          </a:p>
          <a:p>
            <a:pPr indent="0" lvl="0" marL="0" rtl="0" algn="l">
              <a:lnSpc>
                <a:spcPct val="90000"/>
              </a:lnSpc>
              <a:spcBef>
                <a:spcPts val="1000"/>
              </a:spcBef>
              <a:spcAft>
                <a:spcPts val="0"/>
              </a:spcAft>
              <a:buClr>
                <a:schemeClr val="lt1"/>
              </a:buClr>
              <a:buSzPct val="83333"/>
              <a:buNone/>
            </a:pPr>
            <a:r>
              <a:rPr lang="en-GB">
                <a:latin typeface="Lato"/>
                <a:ea typeface="Lato"/>
                <a:cs typeface="Lato"/>
                <a:sym typeface="Lato"/>
              </a:rPr>
              <a:t>Curriculum for Excellence places learners at the heart of education. At its centre are four fundamental capacities. These capacities reflect and recognise the lifelong nature of education and learning. The four capacities are aimed at helping children and young people to become:</a:t>
            </a:r>
            <a:endParaRPr>
              <a:latin typeface="Lato"/>
              <a:ea typeface="Lato"/>
              <a:cs typeface="Lato"/>
              <a:sym typeface="Lato"/>
            </a:endParaRPr>
          </a:p>
          <a:p>
            <a:pPr indent="-190500" lvl="0" marL="228600" rtl="0" algn="l">
              <a:lnSpc>
                <a:spcPct val="90000"/>
              </a:lnSpc>
              <a:spcBef>
                <a:spcPts val="1000"/>
              </a:spcBef>
              <a:spcAft>
                <a:spcPts val="0"/>
              </a:spcAft>
              <a:buClr>
                <a:schemeClr val="lt1"/>
              </a:buClr>
              <a:buSzPct val="83333"/>
              <a:buFont typeface="Lato"/>
              <a:buChar char="•"/>
            </a:pPr>
            <a:r>
              <a:rPr lang="en-GB">
                <a:latin typeface="Lato"/>
                <a:ea typeface="Lato"/>
                <a:cs typeface="Lato"/>
                <a:sym typeface="Lato"/>
              </a:rPr>
              <a:t>Successful learners</a:t>
            </a:r>
            <a:endParaRPr>
              <a:latin typeface="Lato"/>
              <a:ea typeface="Lato"/>
              <a:cs typeface="Lato"/>
              <a:sym typeface="Lato"/>
            </a:endParaRPr>
          </a:p>
          <a:p>
            <a:pPr indent="-190500" lvl="0" marL="228600" rtl="0" algn="l">
              <a:lnSpc>
                <a:spcPct val="90000"/>
              </a:lnSpc>
              <a:spcBef>
                <a:spcPts val="1000"/>
              </a:spcBef>
              <a:spcAft>
                <a:spcPts val="0"/>
              </a:spcAft>
              <a:buClr>
                <a:schemeClr val="lt1"/>
              </a:buClr>
              <a:buSzPct val="83333"/>
              <a:buFont typeface="Lato"/>
              <a:buChar char="•"/>
            </a:pPr>
            <a:r>
              <a:rPr lang="en-GB">
                <a:latin typeface="Lato"/>
                <a:ea typeface="Lato"/>
                <a:cs typeface="Lato"/>
                <a:sym typeface="Lato"/>
              </a:rPr>
              <a:t>Confident individuals</a:t>
            </a:r>
            <a:endParaRPr>
              <a:latin typeface="Lato"/>
              <a:ea typeface="Lato"/>
              <a:cs typeface="Lato"/>
              <a:sym typeface="Lato"/>
            </a:endParaRPr>
          </a:p>
          <a:p>
            <a:pPr indent="-190500" lvl="0" marL="228600" rtl="0" algn="l">
              <a:lnSpc>
                <a:spcPct val="90000"/>
              </a:lnSpc>
              <a:spcBef>
                <a:spcPts val="1000"/>
              </a:spcBef>
              <a:spcAft>
                <a:spcPts val="0"/>
              </a:spcAft>
              <a:buClr>
                <a:schemeClr val="lt1"/>
              </a:buClr>
              <a:buSzPct val="83333"/>
              <a:buFont typeface="Lato"/>
              <a:buChar char="•"/>
            </a:pPr>
            <a:r>
              <a:rPr lang="en-GB">
                <a:latin typeface="Lato"/>
                <a:ea typeface="Lato"/>
                <a:cs typeface="Lato"/>
                <a:sym typeface="Lato"/>
              </a:rPr>
              <a:t>Responsible citizens</a:t>
            </a:r>
            <a:endParaRPr>
              <a:latin typeface="Lato"/>
              <a:ea typeface="Lato"/>
              <a:cs typeface="Lato"/>
              <a:sym typeface="Lato"/>
            </a:endParaRPr>
          </a:p>
          <a:p>
            <a:pPr indent="-190499" lvl="0" marL="228600" rtl="0" algn="l">
              <a:lnSpc>
                <a:spcPct val="90000"/>
              </a:lnSpc>
              <a:spcBef>
                <a:spcPts val="1000"/>
              </a:spcBef>
              <a:spcAft>
                <a:spcPts val="0"/>
              </a:spcAft>
              <a:buClr>
                <a:schemeClr val="lt1"/>
              </a:buClr>
              <a:buSzPct val="83332"/>
              <a:buFont typeface="Lato"/>
              <a:buChar char="•"/>
            </a:pPr>
            <a:r>
              <a:rPr lang="en-GB">
                <a:latin typeface="Lato"/>
                <a:ea typeface="Lato"/>
                <a:cs typeface="Lato"/>
                <a:sym typeface="Lato"/>
              </a:rPr>
              <a:t>Effective contributors</a:t>
            </a:r>
            <a:endParaRPr>
              <a:latin typeface="Lato"/>
              <a:ea typeface="Lato"/>
              <a:cs typeface="Lato"/>
              <a:sym typeface="Lato"/>
            </a:endParaRPr>
          </a:p>
          <a:p>
            <a:pPr indent="0" lvl="0" marL="0" rtl="0" algn="l">
              <a:lnSpc>
                <a:spcPct val="90000"/>
              </a:lnSpc>
              <a:spcBef>
                <a:spcPts val="1000"/>
              </a:spcBef>
              <a:spcAft>
                <a:spcPts val="0"/>
              </a:spcAft>
              <a:buNone/>
            </a:pPr>
            <a:r>
              <a:t/>
            </a:r>
            <a:endParaRPr/>
          </a:p>
          <a:p>
            <a:pPr indent="-111125" lvl="0" marL="228600" rtl="0" algn="l">
              <a:lnSpc>
                <a:spcPct val="90000"/>
              </a:lnSpc>
              <a:spcBef>
                <a:spcPts val="1000"/>
              </a:spcBef>
              <a:spcAft>
                <a:spcPts val="0"/>
              </a:spcAft>
              <a:buClr>
                <a:schemeClr val="lt1"/>
              </a:buClr>
              <a:buSzPct val="83333"/>
              <a:buNone/>
            </a:pPr>
            <a:r>
              <a:t/>
            </a:r>
            <a:endParaRPr/>
          </a:p>
        </p:txBody>
      </p:sp>
      <p:sp>
        <p:nvSpPr>
          <p:cNvPr id="224" name="Google Shape;224;p12"/>
          <p:cNvSpPr/>
          <p:nvPr/>
        </p:nvSpPr>
        <p:spPr>
          <a:xfrm>
            <a:off x="302458" y="-265391"/>
            <a:ext cx="9307856" cy="2288002"/>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lt1"/>
              </a:buClr>
              <a:buSzPts val="5400"/>
              <a:buFont typeface="Gill Sans"/>
              <a:buNone/>
            </a:pPr>
            <a:r>
              <a:rPr i="0" lang="en-GB" sz="5400" u="none" cap="none" strike="noStrike">
                <a:solidFill>
                  <a:schemeClr val="dk1"/>
                </a:solidFill>
                <a:latin typeface="Lato"/>
                <a:ea typeface="Lato"/>
                <a:cs typeface="Lato"/>
                <a:sym typeface="Lato"/>
              </a:rPr>
              <a:t>Curriculum for Excellence</a:t>
            </a:r>
            <a:endParaRPr i="0" sz="1400" u="none" cap="none" strike="noStrike">
              <a:solidFill>
                <a:schemeClr val="dk1"/>
              </a:solidFill>
              <a:latin typeface="Lato"/>
              <a:ea typeface="Lato"/>
              <a:cs typeface="Lato"/>
              <a:sym typeface="Lato"/>
            </a:endParaRPr>
          </a:p>
        </p:txBody>
      </p:sp>
      <p:pic>
        <p:nvPicPr>
          <p:cNvPr id="225" name="Google Shape;225;p12"/>
          <p:cNvPicPr preferRelativeResize="0"/>
          <p:nvPr/>
        </p:nvPicPr>
        <p:blipFill>
          <a:blip r:embed="rId4">
            <a:alphaModFix/>
          </a:blip>
          <a:stretch>
            <a:fillRect/>
          </a:stretch>
        </p:blipFill>
        <p:spPr>
          <a:xfrm>
            <a:off x="2995825" y="3402900"/>
            <a:ext cx="6263026" cy="2192050"/>
          </a:xfrm>
          <a:prstGeom prst="rect">
            <a:avLst/>
          </a:prstGeom>
          <a:noFill/>
          <a:ln>
            <a:noFill/>
          </a:ln>
        </p:spPr>
      </p:pic>
      <p:grpSp>
        <p:nvGrpSpPr>
          <p:cNvPr id="226" name="Google Shape;226;p12"/>
          <p:cNvGrpSpPr/>
          <p:nvPr/>
        </p:nvGrpSpPr>
        <p:grpSpPr>
          <a:xfrm>
            <a:off x="7545438" y="0"/>
            <a:ext cx="4646562" cy="6858000"/>
            <a:chOff x="7545438" y="0"/>
            <a:chExt cx="4646562" cy="6858000"/>
          </a:xfrm>
        </p:grpSpPr>
        <p:sp>
          <p:nvSpPr>
            <p:cNvPr id="227" name="Google Shape;227;p12"/>
            <p:cNvSpPr/>
            <p:nvPr/>
          </p:nvSpPr>
          <p:spPr>
            <a:xfrm rot="10800000">
              <a:off x="7644710" y="5891327"/>
              <a:ext cx="1303285" cy="962498"/>
            </a:xfrm>
            <a:custGeom>
              <a:rect b="b" l="l" r="r" t="t"/>
              <a:pathLst>
                <a:path extrusionOk="0" h="962498" w="1303285">
                  <a:moveTo>
                    <a:pt x="0" y="0"/>
                  </a:moveTo>
                  <a:lnTo>
                    <a:pt x="1303285" y="0"/>
                  </a:lnTo>
                  <a:lnTo>
                    <a:pt x="1298420" y="67508"/>
                  </a:lnTo>
                  <a:cubicBezTo>
                    <a:pt x="1226555" y="570204"/>
                    <a:pt x="651642" y="962498"/>
                    <a:pt x="651642" y="962498"/>
                  </a:cubicBezTo>
                  <a:cubicBezTo>
                    <a:pt x="651642" y="962498"/>
                    <a:pt x="76729" y="570204"/>
                    <a:pt x="4865" y="67508"/>
                  </a:cubicBezTo>
                  <a:close/>
                </a:path>
              </a:pathLst>
            </a:custGeom>
            <a:solidFill>
              <a:srgbClr val="168E74">
                <a:alpha val="6391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228" name="Google Shape;228;p12"/>
            <p:cNvSpPr/>
            <p:nvPr/>
          </p:nvSpPr>
          <p:spPr>
            <a:xfrm>
              <a:off x="7545438" y="0"/>
              <a:ext cx="3751917" cy="2479620"/>
            </a:xfrm>
            <a:custGeom>
              <a:rect b="b" l="l" r="r" t="t"/>
              <a:pathLst>
                <a:path extrusionOk="0" h="2479620" w="3751917">
                  <a:moveTo>
                    <a:pt x="0" y="0"/>
                  </a:moveTo>
                  <a:lnTo>
                    <a:pt x="3751917" y="0"/>
                  </a:lnTo>
                  <a:lnTo>
                    <a:pt x="3727081" y="172109"/>
                  </a:lnTo>
                  <a:cubicBezTo>
                    <a:pt x="3657898" y="529433"/>
                    <a:pt x="3484940" y="870639"/>
                    <a:pt x="3208207" y="1147371"/>
                  </a:cubicBezTo>
                  <a:lnTo>
                    <a:pt x="1875959" y="2479620"/>
                  </a:lnTo>
                  <a:lnTo>
                    <a:pt x="543710" y="1147371"/>
                  </a:lnTo>
                  <a:cubicBezTo>
                    <a:pt x="266977" y="870639"/>
                    <a:pt x="94020" y="529433"/>
                    <a:pt x="24836" y="172109"/>
                  </a:cubicBezTo>
                  <a:close/>
                </a:path>
              </a:pathLst>
            </a:custGeom>
            <a:solidFill>
              <a:srgbClr val="66E8CC">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229" name="Google Shape;229;p12"/>
            <p:cNvSpPr/>
            <p:nvPr/>
          </p:nvSpPr>
          <p:spPr>
            <a:xfrm>
              <a:off x="9585882" y="5077229"/>
              <a:ext cx="2606118" cy="1780771"/>
            </a:xfrm>
            <a:custGeom>
              <a:rect b="b" l="l" r="r" t="t"/>
              <a:pathLst>
                <a:path extrusionOk="0" h="1780771" w="2606118">
                  <a:moveTo>
                    <a:pt x="688454" y="45"/>
                  </a:moveTo>
                  <a:cubicBezTo>
                    <a:pt x="1159303" y="2313"/>
                    <a:pt x="1785062" y="92550"/>
                    <a:pt x="2185726" y="493214"/>
                  </a:cubicBezTo>
                  <a:cubicBezTo>
                    <a:pt x="2408317" y="715805"/>
                    <a:pt x="2535097" y="1007870"/>
                    <a:pt x="2604211" y="1304250"/>
                  </a:cubicBezTo>
                  <a:lnTo>
                    <a:pt x="2606118" y="1313978"/>
                  </a:lnTo>
                  <a:lnTo>
                    <a:pt x="2606118" y="1780771"/>
                  </a:lnTo>
                  <a:lnTo>
                    <a:pt x="215846" y="1780771"/>
                  </a:lnTo>
                  <a:lnTo>
                    <a:pt x="187787" y="1724104"/>
                  </a:lnTo>
                  <a:cubicBezTo>
                    <a:pt x="-127724" y="989597"/>
                    <a:pt x="49732" y="49732"/>
                    <a:pt x="49732" y="49732"/>
                  </a:cubicBezTo>
                  <a:cubicBezTo>
                    <a:pt x="49732" y="49732"/>
                    <a:pt x="322237" y="-1720"/>
                    <a:pt x="688454" y="45"/>
                  </a:cubicBezTo>
                  <a:close/>
                </a:path>
              </a:pathLst>
            </a:custGeom>
            <a:solidFill>
              <a:srgbClr val="66E8CC">
                <a:alpha val="6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230" name="Google Shape;230;p12"/>
            <p:cNvSpPr/>
            <p:nvPr/>
          </p:nvSpPr>
          <p:spPr>
            <a:xfrm>
              <a:off x="11660221" y="469962"/>
              <a:ext cx="528731" cy="1057462"/>
            </a:xfrm>
            <a:custGeom>
              <a:rect b="b" l="l" r="r" t="t"/>
              <a:pathLst>
                <a:path extrusionOk="0" h="1057462" w="528731">
                  <a:moveTo>
                    <a:pt x="528731" y="0"/>
                  </a:moveTo>
                  <a:lnTo>
                    <a:pt x="528731" y="1057462"/>
                  </a:lnTo>
                  <a:cubicBezTo>
                    <a:pt x="236721" y="1057462"/>
                    <a:pt x="0" y="820741"/>
                    <a:pt x="0" y="528731"/>
                  </a:cubicBezTo>
                  <a:cubicBezTo>
                    <a:pt x="0" y="236721"/>
                    <a:pt x="236721" y="0"/>
                    <a:pt x="528731" y="0"/>
                  </a:cubicBezTo>
                  <a:close/>
                </a:path>
              </a:pathLst>
            </a:custGeom>
            <a:solidFill>
              <a:srgbClr val="168E7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231" name="Google Shape;231;p12"/>
            <p:cNvSpPr/>
            <p:nvPr/>
          </p:nvSpPr>
          <p:spPr>
            <a:xfrm>
              <a:off x="10628587" y="1556037"/>
              <a:ext cx="327900" cy="327900"/>
            </a:xfrm>
            <a:prstGeom prst="ellipse">
              <a:avLst/>
            </a:prstGeom>
            <a:solidFill>
              <a:srgbClr val="4AE3C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grpSp>
      <p:sp>
        <p:nvSpPr>
          <p:cNvPr id="232" name="Google Shape;232;p12"/>
          <p:cNvSpPr/>
          <p:nvPr/>
        </p:nvSpPr>
        <p:spPr>
          <a:xfrm>
            <a:off x="8574375" y="262288"/>
            <a:ext cx="2588700" cy="22881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descr="Diagram&#10;&#10;Description automatically generated" id="233" name="Google Shape;233;p12"/>
          <p:cNvPicPr preferRelativeResize="0"/>
          <p:nvPr/>
        </p:nvPicPr>
        <p:blipFill rotWithShape="1">
          <a:blip r:embed="rId5">
            <a:alphaModFix/>
          </a:blip>
          <a:srcRect b="0" l="0" r="0" t="0"/>
          <a:stretch/>
        </p:blipFill>
        <p:spPr>
          <a:xfrm>
            <a:off x="8590411" y="261390"/>
            <a:ext cx="2556622" cy="2289922"/>
          </a:xfrm>
          <a:prstGeom prst="rect">
            <a:avLst/>
          </a:prstGeom>
          <a:noFill/>
          <a:ln>
            <a:noFill/>
          </a:ln>
        </p:spPr>
      </p:pic>
      <p:sp>
        <p:nvSpPr>
          <p:cNvPr id="234" name="Google Shape;234;p12"/>
          <p:cNvSpPr/>
          <p:nvPr/>
        </p:nvSpPr>
        <p:spPr>
          <a:xfrm>
            <a:off x="9466275" y="2965300"/>
            <a:ext cx="2379900" cy="34551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descr="Graphical user interface, application&#10;&#10;Description automatically generated" id="235" name="Google Shape;235;p12"/>
          <p:cNvPicPr preferRelativeResize="0"/>
          <p:nvPr/>
        </p:nvPicPr>
        <p:blipFill rotWithShape="1">
          <a:blip r:embed="rId6">
            <a:alphaModFix/>
          </a:blip>
          <a:srcRect b="0" l="0" r="0" t="0"/>
          <a:stretch/>
        </p:blipFill>
        <p:spPr>
          <a:xfrm>
            <a:off x="9429489" y="2922612"/>
            <a:ext cx="2535345" cy="354051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2021-06-01T11:41:20Z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0x0101004D057FA33FEC66428F9568F562DC8151</vt:lpwstr>
  </property>
</Properties>
</file>